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92" r:id="rId5"/>
    <p:sldId id="299" r:id="rId6"/>
    <p:sldId id="261" r:id="rId7"/>
    <p:sldId id="293" r:id="rId8"/>
    <p:sldId id="300" r:id="rId9"/>
    <p:sldId id="301" r:id="rId10"/>
    <p:sldId id="268" r:id="rId11"/>
    <p:sldId id="302" r:id="rId12"/>
    <p:sldId id="269" r:id="rId13"/>
    <p:sldId id="295" r:id="rId14"/>
    <p:sldId id="279" r:id="rId15"/>
    <p:sldId id="28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4C6C"/>
    <a:srgbClr val="263E5A"/>
    <a:srgbClr val="D84400"/>
    <a:srgbClr val="446992"/>
    <a:srgbClr val="AEC2D8"/>
    <a:srgbClr val="98432A"/>
    <a:srgbClr val="44678D"/>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5" autoAdjust="0"/>
    <p:restoredTop sz="94839" autoAdjust="0"/>
  </p:normalViewPr>
  <p:slideViewPr>
    <p:cSldViewPr snapToGrid="0" showGuides="1">
      <p:cViewPr varScale="1">
        <p:scale>
          <a:sx n="75" d="100"/>
          <a:sy n="75" d="100"/>
        </p:scale>
        <p:origin x="806" y="43"/>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D46E70-7A84-41E3-8E7E-5FCBCBDE81B7}" type="doc">
      <dgm:prSet loTypeId="urn:microsoft.com/office/officeart/2005/8/layout/process1" loCatId="process" qsTypeId="urn:microsoft.com/office/officeart/2005/8/quickstyle/simple3" qsCatId="simple" csTypeId="urn:microsoft.com/office/officeart/2005/8/colors/colorful4" csCatId="colorful" phldr="1"/>
      <dgm:spPr/>
    </dgm:pt>
    <dgm:pt modelId="{4ED9A492-11DC-4956-8586-45EF064220E2}">
      <dgm:prSet phldrT="[Text]"/>
      <dgm:spPr/>
      <dgm:t>
        <a:bodyPr/>
        <a:lstStyle/>
        <a:p>
          <a:r>
            <a:rPr lang="en-US" dirty="0"/>
            <a:t>Model required</a:t>
          </a:r>
        </a:p>
      </dgm:t>
    </dgm:pt>
    <dgm:pt modelId="{7C7FCBF1-4301-4605-8965-0D3E341E9564}" type="parTrans" cxnId="{63EFC0F7-CDBE-414E-AFE8-72F0E12BC853}">
      <dgm:prSet/>
      <dgm:spPr/>
      <dgm:t>
        <a:bodyPr/>
        <a:lstStyle/>
        <a:p>
          <a:endParaRPr lang="en-US"/>
        </a:p>
      </dgm:t>
    </dgm:pt>
    <dgm:pt modelId="{63D31C13-72E8-40C7-A4CC-C61E13EAF3FA}" type="sibTrans" cxnId="{63EFC0F7-CDBE-414E-AFE8-72F0E12BC853}">
      <dgm:prSet/>
      <dgm:spPr/>
      <dgm:t>
        <a:bodyPr/>
        <a:lstStyle/>
        <a:p>
          <a:endParaRPr lang="en-US"/>
        </a:p>
      </dgm:t>
    </dgm:pt>
    <dgm:pt modelId="{684966F1-141F-4560-A381-72A2F69A1488}">
      <dgm:prSet phldrT="[Text]"/>
      <dgm:spPr/>
      <dgm:t>
        <a:bodyPr/>
        <a:lstStyle/>
        <a:p>
          <a:r>
            <a:rPr lang="en-US" dirty="0"/>
            <a:t>Company needs</a:t>
          </a:r>
        </a:p>
      </dgm:t>
    </dgm:pt>
    <dgm:pt modelId="{4EA1FC45-2062-40D0-98AF-937FA52D7D8C}" type="parTrans" cxnId="{55FFC456-F69D-4766-9BA2-D9F179441DE5}">
      <dgm:prSet/>
      <dgm:spPr/>
      <dgm:t>
        <a:bodyPr/>
        <a:lstStyle/>
        <a:p>
          <a:endParaRPr lang="en-US"/>
        </a:p>
      </dgm:t>
    </dgm:pt>
    <dgm:pt modelId="{2D142F99-CC88-4BC0-9F09-7BD049EF1EF6}" type="sibTrans" cxnId="{55FFC456-F69D-4766-9BA2-D9F179441DE5}">
      <dgm:prSet/>
      <dgm:spPr/>
      <dgm:t>
        <a:bodyPr/>
        <a:lstStyle/>
        <a:p>
          <a:endParaRPr lang="en-US"/>
        </a:p>
      </dgm:t>
    </dgm:pt>
    <dgm:pt modelId="{C192779C-F758-471A-AACE-0A00F930CF20}">
      <dgm:prSet phldrT="[Text]"/>
      <dgm:spPr/>
      <dgm:t>
        <a:bodyPr/>
        <a:lstStyle/>
        <a:p>
          <a:r>
            <a:rPr lang="en-US" dirty="0"/>
            <a:t>Pricing</a:t>
          </a:r>
        </a:p>
      </dgm:t>
    </dgm:pt>
    <dgm:pt modelId="{7214EE94-05AD-4E8F-8A70-7B4BB71FBFF6}" type="parTrans" cxnId="{2BD3F800-4AE0-4B5F-AB95-C741A3DCAA08}">
      <dgm:prSet/>
      <dgm:spPr/>
      <dgm:t>
        <a:bodyPr/>
        <a:lstStyle/>
        <a:p>
          <a:endParaRPr lang="en-US"/>
        </a:p>
      </dgm:t>
    </dgm:pt>
    <dgm:pt modelId="{3CE35F1E-DE5A-4859-9CB9-77EF0DF0C70D}" type="sibTrans" cxnId="{2BD3F800-4AE0-4B5F-AB95-C741A3DCAA08}">
      <dgm:prSet/>
      <dgm:spPr/>
      <dgm:t>
        <a:bodyPr/>
        <a:lstStyle/>
        <a:p>
          <a:endParaRPr lang="en-US"/>
        </a:p>
      </dgm:t>
    </dgm:pt>
    <dgm:pt modelId="{38B36997-E61F-405E-A543-EBBFC0FAF961}" type="pres">
      <dgm:prSet presAssocID="{E9D46E70-7A84-41E3-8E7E-5FCBCBDE81B7}" presName="Name0" presStyleCnt="0">
        <dgm:presLayoutVars>
          <dgm:dir/>
          <dgm:resizeHandles val="exact"/>
        </dgm:presLayoutVars>
      </dgm:prSet>
      <dgm:spPr/>
    </dgm:pt>
    <dgm:pt modelId="{9EE8B16F-D2B7-4321-92AA-284E914C3533}" type="pres">
      <dgm:prSet presAssocID="{4ED9A492-11DC-4956-8586-45EF064220E2}" presName="node" presStyleLbl="node1" presStyleIdx="0" presStyleCnt="3">
        <dgm:presLayoutVars>
          <dgm:bulletEnabled val="1"/>
        </dgm:presLayoutVars>
      </dgm:prSet>
      <dgm:spPr/>
    </dgm:pt>
    <dgm:pt modelId="{9743497F-55C7-4289-91AA-A1921051E642}" type="pres">
      <dgm:prSet presAssocID="{63D31C13-72E8-40C7-A4CC-C61E13EAF3FA}" presName="sibTrans" presStyleLbl="sibTrans2D1" presStyleIdx="0" presStyleCnt="2"/>
      <dgm:spPr/>
    </dgm:pt>
    <dgm:pt modelId="{291C816D-8767-4DC2-9EB7-4E05B3214080}" type="pres">
      <dgm:prSet presAssocID="{63D31C13-72E8-40C7-A4CC-C61E13EAF3FA}" presName="connectorText" presStyleLbl="sibTrans2D1" presStyleIdx="0" presStyleCnt="2"/>
      <dgm:spPr/>
    </dgm:pt>
    <dgm:pt modelId="{4B6D6362-4738-46D1-8C13-C394E6C37C54}" type="pres">
      <dgm:prSet presAssocID="{684966F1-141F-4560-A381-72A2F69A1488}" presName="node" presStyleLbl="node1" presStyleIdx="1" presStyleCnt="3">
        <dgm:presLayoutVars>
          <dgm:bulletEnabled val="1"/>
        </dgm:presLayoutVars>
      </dgm:prSet>
      <dgm:spPr/>
    </dgm:pt>
    <dgm:pt modelId="{E992C1AA-D583-49FE-AAF5-D4CC6BF5D0ED}" type="pres">
      <dgm:prSet presAssocID="{2D142F99-CC88-4BC0-9F09-7BD049EF1EF6}" presName="sibTrans" presStyleLbl="sibTrans2D1" presStyleIdx="1" presStyleCnt="2"/>
      <dgm:spPr/>
    </dgm:pt>
    <dgm:pt modelId="{F3CD2E4F-6B12-45FD-8661-866FC88C6504}" type="pres">
      <dgm:prSet presAssocID="{2D142F99-CC88-4BC0-9F09-7BD049EF1EF6}" presName="connectorText" presStyleLbl="sibTrans2D1" presStyleIdx="1" presStyleCnt="2"/>
      <dgm:spPr/>
    </dgm:pt>
    <dgm:pt modelId="{8CA1C339-911B-4074-AA0E-FB7CDEF0E5DA}" type="pres">
      <dgm:prSet presAssocID="{C192779C-F758-471A-AACE-0A00F930CF20}" presName="node" presStyleLbl="node1" presStyleIdx="2" presStyleCnt="3">
        <dgm:presLayoutVars>
          <dgm:bulletEnabled val="1"/>
        </dgm:presLayoutVars>
      </dgm:prSet>
      <dgm:spPr/>
    </dgm:pt>
  </dgm:ptLst>
  <dgm:cxnLst>
    <dgm:cxn modelId="{2BD3F800-4AE0-4B5F-AB95-C741A3DCAA08}" srcId="{E9D46E70-7A84-41E3-8E7E-5FCBCBDE81B7}" destId="{C192779C-F758-471A-AACE-0A00F930CF20}" srcOrd="2" destOrd="0" parTransId="{7214EE94-05AD-4E8F-8A70-7B4BB71FBFF6}" sibTransId="{3CE35F1E-DE5A-4859-9CB9-77EF0DF0C70D}"/>
    <dgm:cxn modelId="{0B5ECE20-3B7E-423D-A01C-54D22419C47A}" type="presOf" srcId="{63D31C13-72E8-40C7-A4CC-C61E13EAF3FA}" destId="{9743497F-55C7-4289-91AA-A1921051E642}" srcOrd="0" destOrd="0" presId="urn:microsoft.com/office/officeart/2005/8/layout/process1"/>
    <dgm:cxn modelId="{54D9015B-7844-4E26-9EF6-C27B7BFC08AB}" type="presOf" srcId="{4ED9A492-11DC-4956-8586-45EF064220E2}" destId="{9EE8B16F-D2B7-4321-92AA-284E914C3533}" srcOrd="0" destOrd="0" presId="urn:microsoft.com/office/officeart/2005/8/layout/process1"/>
    <dgm:cxn modelId="{55FFC456-F69D-4766-9BA2-D9F179441DE5}" srcId="{E9D46E70-7A84-41E3-8E7E-5FCBCBDE81B7}" destId="{684966F1-141F-4560-A381-72A2F69A1488}" srcOrd="1" destOrd="0" parTransId="{4EA1FC45-2062-40D0-98AF-937FA52D7D8C}" sibTransId="{2D142F99-CC88-4BC0-9F09-7BD049EF1EF6}"/>
    <dgm:cxn modelId="{1392BFAA-C56E-477B-97D0-10EBEBF88F3A}" type="presOf" srcId="{E9D46E70-7A84-41E3-8E7E-5FCBCBDE81B7}" destId="{38B36997-E61F-405E-A543-EBBFC0FAF961}" srcOrd="0" destOrd="0" presId="urn:microsoft.com/office/officeart/2005/8/layout/process1"/>
    <dgm:cxn modelId="{5943A4AF-8346-4D2A-8892-2692A2EFFE81}" type="presOf" srcId="{C192779C-F758-471A-AACE-0A00F930CF20}" destId="{8CA1C339-911B-4074-AA0E-FB7CDEF0E5DA}" srcOrd="0" destOrd="0" presId="urn:microsoft.com/office/officeart/2005/8/layout/process1"/>
    <dgm:cxn modelId="{04C8A7B1-D734-4F7E-95DC-BE24FE8F823B}" type="presOf" srcId="{2D142F99-CC88-4BC0-9F09-7BD049EF1EF6}" destId="{E992C1AA-D583-49FE-AAF5-D4CC6BF5D0ED}" srcOrd="0" destOrd="0" presId="urn:microsoft.com/office/officeart/2005/8/layout/process1"/>
    <dgm:cxn modelId="{4407E6BD-93BC-4087-8C28-93F03434134B}" type="presOf" srcId="{63D31C13-72E8-40C7-A4CC-C61E13EAF3FA}" destId="{291C816D-8767-4DC2-9EB7-4E05B3214080}" srcOrd="1" destOrd="0" presId="urn:microsoft.com/office/officeart/2005/8/layout/process1"/>
    <dgm:cxn modelId="{4238DDD8-9E8E-4836-97D1-20FE3A50168A}" type="presOf" srcId="{2D142F99-CC88-4BC0-9F09-7BD049EF1EF6}" destId="{F3CD2E4F-6B12-45FD-8661-866FC88C6504}" srcOrd="1" destOrd="0" presId="urn:microsoft.com/office/officeart/2005/8/layout/process1"/>
    <dgm:cxn modelId="{63EFC0F7-CDBE-414E-AFE8-72F0E12BC853}" srcId="{E9D46E70-7A84-41E3-8E7E-5FCBCBDE81B7}" destId="{4ED9A492-11DC-4956-8586-45EF064220E2}" srcOrd="0" destOrd="0" parTransId="{7C7FCBF1-4301-4605-8965-0D3E341E9564}" sibTransId="{63D31C13-72E8-40C7-A4CC-C61E13EAF3FA}"/>
    <dgm:cxn modelId="{EA94A3F8-43AE-44BB-8AF7-44160D204499}" type="presOf" srcId="{684966F1-141F-4560-A381-72A2F69A1488}" destId="{4B6D6362-4738-46D1-8C13-C394E6C37C54}" srcOrd="0" destOrd="0" presId="urn:microsoft.com/office/officeart/2005/8/layout/process1"/>
    <dgm:cxn modelId="{D93E189C-4A9C-4B14-913E-DABB25977CE2}" type="presParOf" srcId="{38B36997-E61F-405E-A543-EBBFC0FAF961}" destId="{9EE8B16F-D2B7-4321-92AA-284E914C3533}" srcOrd="0" destOrd="0" presId="urn:microsoft.com/office/officeart/2005/8/layout/process1"/>
    <dgm:cxn modelId="{521F3495-0211-4FB3-B800-F550FBA33D47}" type="presParOf" srcId="{38B36997-E61F-405E-A543-EBBFC0FAF961}" destId="{9743497F-55C7-4289-91AA-A1921051E642}" srcOrd="1" destOrd="0" presId="urn:microsoft.com/office/officeart/2005/8/layout/process1"/>
    <dgm:cxn modelId="{EBBA0610-088E-4FCE-A61D-91C01D87F6F7}" type="presParOf" srcId="{9743497F-55C7-4289-91AA-A1921051E642}" destId="{291C816D-8767-4DC2-9EB7-4E05B3214080}" srcOrd="0" destOrd="0" presId="urn:microsoft.com/office/officeart/2005/8/layout/process1"/>
    <dgm:cxn modelId="{1DB4D893-2224-46C1-AA3F-DD286A027E51}" type="presParOf" srcId="{38B36997-E61F-405E-A543-EBBFC0FAF961}" destId="{4B6D6362-4738-46D1-8C13-C394E6C37C54}" srcOrd="2" destOrd="0" presId="urn:microsoft.com/office/officeart/2005/8/layout/process1"/>
    <dgm:cxn modelId="{D06365C0-8447-49A9-9054-CDE79E759A9B}" type="presParOf" srcId="{38B36997-E61F-405E-A543-EBBFC0FAF961}" destId="{E992C1AA-D583-49FE-AAF5-D4CC6BF5D0ED}" srcOrd="3" destOrd="0" presId="urn:microsoft.com/office/officeart/2005/8/layout/process1"/>
    <dgm:cxn modelId="{7502BCB5-7C19-457B-BF8C-6626BA8763B5}" type="presParOf" srcId="{E992C1AA-D583-49FE-AAF5-D4CC6BF5D0ED}" destId="{F3CD2E4F-6B12-45FD-8661-866FC88C6504}" srcOrd="0" destOrd="0" presId="urn:microsoft.com/office/officeart/2005/8/layout/process1"/>
    <dgm:cxn modelId="{016F8533-92FC-4F89-9FD0-57BF63FF3707}" type="presParOf" srcId="{38B36997-E61F-405E-A543-EBBFC0FAF961}" destId="{8CA1C339-911B-4074-AA0E-FB7CDEF0E5D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E8B16F-D2B7-4321-92AA-284E914C3533}">
      <dsp:nvSpPr>
        <dsp:cNvPr id="0" name=""/>
        <dsp:cNvSpPr/>
      </dsp:nvSpPr>
      <dsp:spPr>
        <a:xfrm>
          <a:off x="7337" y="1028772"/>
          <a:ext cx="2193154" cy="131589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Model required</a:t>
          </a:r>
        </a:p>
      </dsp:txBody>
      <dsp:txXfrm>
        <a:off x="45878" y="1067313"/>
        <a:ext cx="2116072" cy="1238810"/>
      </dsp:txXfrm>
    </dsp:sp>
    <dsp:sp modelId="{9743497F-55C7-4289-91AA-A1921051E642}">
      <dsp:nvSpPr>
        <dsp:cNvPr id="0" name=""/>
        <dsp:cNvSpPr/>
      </dsp:nvSpPr>
      <dsp:spPr>
        <a:xfrm>
          <a:off x="2419807" y="1414767"/>
          <a:ext cx="464948" cy="543902"/>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419807" y="1523547"/>
        <a:ext cx="325464" cy="326342"/>
      </dsp:txXfrm>
    </dsp:sp>
    <dsp:sp modelId="{4B6D6362-4738-46D1-8C13-C394E6C37C54}">
      <dsp:nvSpPr>
        <dsp:cNvPr id="0" name=""/>
        <dsp:cNvSpPr/>
      </dsp:nvSpPr>
      <dsp:spPr>
        <a:xfrm>
          <a:off x="3077754" y="1028772"/>
          <a:ext cx="2193154" cy="1315892"/>
        </a:xfrm>
        <a:prstGeom prst="roundRect">
          <a:avLst>
            <a:gd name="adj" fmla="val 10000"/>
          </a:avLst>
        </a:prstGeom>
        <a:gradFill rotWithShape="0">
          <a:gsLst>
            <a:gs pos="0">
              <a:schemeClr val="accent4">
                <a:hueOff val="-764177"/>
                <a:satOff val="-5123"/>
                <a:lumOff val="-5295"/>
                <a:alphaOff val="0"/>
                <a:lumMod val="110000"/>
                <a:satMod val="105000"/>
                <a:tint val="67000"/>
              </a:schemeClr>
            </a:gs>
            <a:gs pos="50000">
              <a:schemeClr val="accent4">
                <a:hueOff val="-764177"/>
                <a:satOff val="-5123"/>
                <a:lumOff val="-5295"/>
                <a:alphaOff val="0"/>
                <a:lumMod val="105000"/>
                <a:satMod val="103000"/>
                <a:tint val="73000"/>
              </a:schemeClr>
            </a:gs>
            <a:gs pos="100000">
              <a:schemeClr val="accent4">
                <a:hueOff val="-764177"/>
                <a:satOff val="-5123"/>
                <a:lumOff val="-529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Company needs</a:t>
          </a:r>
        </a:p>
      </dsp:txBody>
      <dsp:txXfrm>
        <a:off x="3116295" y="1067313"/>
        <a:ext cx="2116072" cy="1238810"/>
      </dsp:txXfrm>
    </dsp:sp>
    <dsp:sp modelId="{E992C1AA-D583-49FE-AAF5-D4CC6BF5D0ED}">
      <dsp:nvSpPr>
        <dsp:cNvPr id="0" name=""/>
        <dsp:cNvSpPr/>
      </dsp:nvSpPr>
      <dsp:spPr>
        <a:xfrm>
          <a:off x="5490224" y="1414767"/>
          <a:ext cx="464948" cy="543902"/>
        </a:xfrm>
        <a:prstGeom prst="rightArrow">
          <a:avLst>
            <a:gd name="adj1" fmla="val 60000"/>
            <a:gd name="adj2" fmla="val 50000"/>
          </a:avLst>
        </a:prstGeom>
        <a:gradFill rotWithShape="0">
          <a:gsLst>
            <a:gs pos="0">
              <a:schemeClr val="accent4">
                <a:hueOff val="-1528355"/>
                <a:satOff val="-10245"/>
                <a:lumOff val="-10589"/>
                <a:alphaOff val="0"/>
                <a:lumMod val="110000"/>
                <a:satMod val="105000"/>
                <a:tint val="67000"/>
              </a:schemeClr>
            </a:gs>
            <a:gs pos="50000">
              <a:schemeClr val="accent4">
                <a:hueOff val="-1528355"/>
                <a:satOff val="-10245"/>
                <a:lumOff val="-10589"/>
                <a:alphaOff val="0"/>
                <a:lumMod val="105000"/>
                <a:satMod val="103000"/>
                <a:tint val="73000"/>
              </a:schemeClr>
            </a:gs>
            <a:gs pos="100000">
              <a:schemeClr val="accent4">
                <a:hueOff val="-1528355"/>
                <a:satOff val="-10245"/>
                <a:lumOff val="-10589"/>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5490224" y="1523547"/>
        <a:ext cx="325464" cy="326342"/>
      </dsp:txXfrm>
    </dsp:sp>
    <dsp:sp modelId="{8CA1C339-911B-4074-AA0E-FB7CDEF0E5DA}">
      <dsp:nvSpPr>
        <dsp:cNvPr id="0" name=""/>
        <dsp:cNvSpPr/>
      </dsp:nvSpPr>
      <dsp:spPr>
        <a:xfrm>
          <a:off x="6148170" y="1028772"/>
          <a:ext cx="2193154" cy="1315892"/>
        </a:xfrm>
        <a:prstGeom prst="roundRect">
          <a:avLst>
            <a:gd name="adj" fmla="val 10000"/>
          </a:avLst>
        </a:prstGeom>
        <a:gradFill rotWithShape="0">
          <a:gsLst>
            <a:gs pos="0">
              <a:schemeClr val="accent4">
                <a:hueOff val="-1528355"/>
                <a:satOff val="-10245"/>
                <a:lumOff val="-10589"/>
                <a:alphaOff val="0"/>
                <a:lumMod val="110000"/>
                <a:satMod val="105000"/>
                <a:tint val="67000"/>
              </a:schemeClr>
            </a:gs>
            <a:gs pos="50000">
              <a:schemeClr val="accent4">
                <a:hueOff val="-1528355"/>
                <a:satOff val="-10245"/>
                <a:lumOff val="-10589"/>
                <a:alphaOff val="0"/>
                <a:lumMod val="105000"/>
                <a:satMod val="103000"/>
                <a:tint val="73000"/>
              </a:schemeClr>
            </a:gs>
            <a:gs pos="100000">
              <a:schemeClr val="accent4">
                <a:hueOff val="-1528355"/>
                <a:satOff val="-10245"/>
                <a:lumOff val="-1058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Pricing</a:t>
          </a:r>
        </a:p>
      </dsp:txBody>
      <dsp:txXfrm>
        <a:off x="6186711" y="1067313"/>
        <a:ext cx="2116072" cy="12388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2/11/2025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2/11/2025</a:t>
            </a:fld>
            <a:endParaRPr lang="en-US" dirty="0"/>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dirty="0"/>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2093800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5B92F-857A-3A44-EA23-58E8B7880F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87599D-2462-FB5B-E9B2-5BFFBE209344}"/>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09B78813-C5FA-0557-98A3-0107B0191E13}"/>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5950F001-352B-7F11-A262-1E80D9358C96}"/>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898494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10</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11</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1181820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tx2"/>
        </a:solidFill>
        <a:effectLst/>
      </p:bgPr>
    </p:bg>
    <p:spTree>
      <p:nvGrpSpPr>
        <p:cNvPr id="1" name=""/>
        <p:cNvGrpSpPr/>
        <p:nvPr/>
      </p:nvGrpSpPr>
      <p:grpSpPr>
        <a:xfrm>
          <a:off x="0" y="0"/>
          <a:ext cx="0" cy="0"/>
          <a:chOff x="0" y="0"/>
          <a:chExt cx="0" cy="0"/>
        </a:xfrm>
      </p:grpSpPr>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4292" y="731520"/>
            <a:ext cx="5029200" cy="3291840"/>
          </a:xfrm>
        </p:spPr>
        <p:txBody>
          <a:bodyPr anchor="b">
            <a:normAutofit/>
          </a:bodyPr>
          <a:lstStyle>
            <a:lvl1pPr>
              <a:defRPr sz="4800"/>
            </a:lvl1p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168533"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0894" y="4172084"/>
            <a:ext cx="4912598" cy="914400"/>
          </a:xfrm>
          <a:prstGeom prst="rect">
            <a:avLst/>
          </a:prstGeom>
        </p:spPr>
        <p:txBody>
          <a:bodyPr>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731520"/>
            <a:ext cx="7671816" cy="2103120"/>
          </a:xfrm>
        </p:spPr>
        <p:txBody>
          <a:bodyPr anchor="b" anchorCtr="0">
            <a:normAutofit/>
          </a:body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F9296AFE-5FB8-52A4-3111-3B53DBE4DB3E}"/>
              </a:ext>
            </a:extLst>
          </p:cNvPr>
          <p:cNvSpPr>
            <a:spLocks noGrp="1"/>
          </p:cNvSpPr>
          <p:nvPr>
            <p:ph idx="14"/>
          </p:nvPr>
        </p:nvSpPr>
        <p:spPr>
          <a:xfrm>
            <a:off x="914400" y="3200400"/>
            <a:ext cx="10149840" cy="28346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3" name="Freeform: Shape 12">
            <a:extLst>
              <a:ext uri="{FF2B5EF4-FFF2-40B4-BE49-F238E27FC236}">
                <a16:creationId xmlns:a16="http://schemas.microsoft.com/office/drawing/2014/main" id="{809C5320-0161-C582-141C-55F06D4F3BAE}"/>
              </a:ext>
            </a:extLst>
          </p:cNvPr>
          <p:cNvSpPr/>
          <p:nvPr userDrawn="1"/>
        </p:nvSpPr>
        <p:spPr>
          <a:xfrm>
            <a:off x="8893126"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7" name="Freeform 6">
            <a:extLst>
              <a:ext uri="{FF2B5EF4-FFF2-40B4-BE49-F238E27FC236}">
                <a16:creationId xmlns:a16="http://schemas.microsoft.com/office/drawing/2014/main" id="{29C982F3-4477-76AC-0429-350585A39FFA}"/>
              </a:ext>
            </a:extLst>
          </p:cNvPr>
          <p:cNvSpPr/>
          <p:nvPr userDrawn="1"/>
        </p:nvSpPr>
        <p:spPr>
          <a:xfrm>
            <a:off x="5255120"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5">
              <a:lumMod val="75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7">
            <a:extLst>
              <a:ext uri="{FF2B5EF4-FFF2-40B4-BE49-F238E27FC236}">
                <a16:creationId xmlns:a16="http://schemas.microsoft.com/office/drawing/2014/main" id="{87A8F7B2-0552-AAD4-9DE2-845DE10CA10A}"/>
              </a:ext>
            </a:extLst>
          </p:cNvPr>
          <p:cNvSpPr/>
          <p:nvPr userDrawn="1"/>
        </p:nvSpPr>
        <p:spPr>
          <a:xfrm>
            <a:off x="6710252"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9">
            <a:extLst>
              <a:ext uri="{FF2B5EF4-FFF2-40B4-BE49-F238E27FC236}">
                <a16:creationId xmlns:a16="http://schemas.microsoft.com/office/drawing/2014/main" id="{395DA7FF-BAA0-F04C-CA6C-16E9C2D55593}"/>
              </a:ext>
            </a:extLst>
          </p:cNvPr>
          <p:cNvSpPr/>
          <p:nvPr userDrawn="1"/>
        </p:nvSpPr>
        <p:spPr>
          <a:xfrm>
            <a:off x="879765"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0">
            <a:extLst>
              <a:ext uri="{FF2B5EF4-FFF2-40B4-BE49-F238E27FC236}">
                <a16:creationId xmlns:a16="http://schemas.microsoft.com/office/drawing/2014/main" id="{468D9CEC-53B7-B8DC-B77E-E3F86681879C}"/>
              </a:ext>
            </a:extLst>
          </p:cNvPr>
          <p:cNvSpPr/>
          <p:nvPr userDrawn="1"/>
        </p:nvSpPr>
        <p:spPr>
          <a:xfrm>
            <a:off x="2336512" y="-9525"/>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1">
            <a:extLst>
              <a:ext uri="{FF2B5EF4-FFF2-40B4-BE49-F238E27FC236}">
                <a16:creationId xmlns:a16="http://schemas.microsoft.com/office/drawing/2014/main" id="{9222D4D6-56B1-C4C3-0E51-FB22F0CD902B}"/>
              </a:ext>
            </a:extLst>
          </p:cNvPr>
          <p:cNvSpPr/>
          <p:nvPr userDrawn="1"/>
        </p:nvSpPr>
        <p:spPr>
          <a:xfrm>
            <a:off x="8160084"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0E6292F0-9E78-C98C-097B-30DEBBC1B179}"/>
              </a:ext>
            </a:extLst>
          </p:cNvPr>
          <p:cNvSpPr/>
          <p:nvPr userDrawn="1"/>
        </p:nvSpPr>
        <p:spPr>
          <a:xfrm>
            <a:off x="9615216"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2">
            <a:extLst>
              <a:ext uri="{FF2B5EF4-FFF2-40B4-BE49-F238E27FC236}">
                <a16:creationId xmlns:a16="http://schemas.microsoft.com/office/drawing/2014/main" id="{315817B3-76DB-FDD0-60F7-E385C0E84F58}"/>
              </a:ext>
            </a:extLst>
          </p:cNvPr>
          <p:cNvSpPr/>
          <p:nvPr userDrawn="1"/>
        </p:nvSpPr>
        <p:spPr>
          <a:xfrm>
            <a:off x="10342958" y="32052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Tree>
    <p:extLst>
      <p:ext uri="{BB962C8B-B14F-4D97-AF65-F5344CB8AC3E}">
        <p14:creationId xmlns:p14="http://schemas.microsoft.com/office/powerpoint/2010/main" val="389171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Content placeholder 47">
            <a:extLst>
              <a:ext uri="{FF2B5EF4-FFF2-40B4-BE49-F238E27FC236}">
                <a16:creationId xmlns:a16="http://schemas.microsoft.com/office/drawing/2014/main" id="{117BCD91-6BBA-AACD-3424-C3A4E5C1AB1D}"/>
              </a:ext>
            </a:extLst>
          </p:cNvPr>
          <p:cNvSpPr>
            <a:spLocks noGrp="1" noChangeAspect="1"/>
          </p:cNvSpPr>
          <p:nvPr>
            <p:ph type="pic" sz="quarter" idx="48"/>
          </p:nvPr>
        </p:nvSpPr>
        <p:spPr>
          <a:xfrm>
            <a:off x="914400" y="539496"/>
            <a:ext cx="5025207" cy="577900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a:t>Click icon to add picture</a:t>
            </a:r>
            <a:endParaRPr lang="en-US" altLang="zh-CN" noProof="0" dirty="0"/>
          </a:p>
        </p:txBody>
      </p:sp>
      <p:pic>
        <p:nvPicPr>
          <p:cNvPr id="7" name="Shape 33">
            <a:extLst>
              <a:ext uri="{FF2B5EF4-FFF2-40B4-BE49-F238E27FC236}">
                <a16:creationId xmlns:a16="http://schemas.microsoft.com/office/drawing/2014/main" id="{78B6A20E-2402-E586-7E92-A2C0D0B854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352010" y="4038403"/>
            <a:ext cx="1438713" cy="1645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Freeform: Shape 11">
            <a:extLst>
              <a:ext uri="{FF2B5EF4-FFF2-40B4-BE49-F238E27FC236}">
                <a16:creationId xmlns:a16="http://schemas.microsoft.com/office/drawing/2014/main" id="{20E24AA2-A4D8-FFB3-C801-0E57990B8CB6}"/>
              </a:ext>
            </a:extLst>
          </p:cNvPr>
          <p:cNvSpPr/>
          <p:nvPr userDrawn="1"/>
        </p:nvSpPr>
        <p:spPr>
          <a:xfrm>
            <a:off x="1360235" y="5541405"/>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1">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9" name="Freeform: Shape 5">
            <a:extLst>
              <a:ext uri="{FF2B5EF4-FFF2-40B4-BE49-F238E27FC236}">
                <a16:creationId xmlns:a16="http://schemas.microsoft.com/office/drawing/2014/main" id="{1FEC53F3-5030-5BCF-54CA-ABB14457C073}"/>
              </a:ext>
            </a:extLst>
          </p:cNvPr>
          <p:cNvSpPr/>
          <p:nvPr userDrawn="1"/>
        </p:nvSpPr>
        <p:spPr>
          <a:xfrm>
            <a:off x="5429027" y="393334"/>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Tree>
    <p:extLst>
      <p:ext uri="{BB962C8B-B14F-4D97-AF65-F5344CB8AC3E}">
        <p14:creationId xmlns:p14="http://schemas.microsoft.com/office/powerpoint/2010/main" val="3407711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86721E85-C7DE-A05F-D33D-97CAF161E33A}"/>
              </a:ext>
            </a:extLst>
          </p:cNvPr>
          <p:cNvSpPr/>
          <p:nvPr userDrawn="1"/>
        </p:nvSpPr>
        <p:spPr>
          <a:xfrm>
            <a:off x="0" y="2860787"/>
            <a:ext cx="2004570" cy="3676532"/>
          </a:xfrm>
          <a:custGeom>
            <a:avLst/>
            <a:gdLst>
              <a:gd name="connsiteX0" fmla="*/ 417538 w 2004570"/>
              <a:gd name="connsiteY0" fmla="*/ 0 h 3676532"/>
              <a:gd name="connsiteX1" fmla="*/ 2004570 w 2004570"/>
              <a:gd name="connsiteY1" fmla="*/ 925683 h 3676532"/>
              <a:gd name="connsiteX2" fmla="*/ 2004570 w 2004570"/>
              <a:gd name="connsiteY2" fmla="*/ 2763949 h 3676532"/>
              <a:gd name="connsiteX3" fmla="*/ 413202 w 2004570"/>
              <a:gd name="connsiteY3" fmla="*/ 3676532 h 3676532"/>
              <a:gd name="connsiteX4" fmla="*/ 0 w 2004570"/>
              <a:gd name="connsiteY4" fmla="*/ 3439338 h 3676532"/>
              <a:gd name="connsiteX5" fmla="*/ 0 w 2004570"/>
              <a:gd name="connsiteY5" fmla="*/ 24107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570" h="3676532">
                <a:moveTo>
                  <a:pt x="417538" y="0"/>
                </a:moveTo>
                <a:lnTo>
                  <a:pt x="2004570" y="925683"/>
                </a:lnTo>
                <a:lnTo>
                  <a:pt x="2004570" y="2763949"/>
                </a:lnTo>
                <a:lnTo>
                  <a:pt x="413202" y="3676532"/>
                </a:lnTo>
                <a:lnTo>
                  <a:pt x="0" y="3439338"/>
                </a:lnTo>
                <a:lnTo>
                  <a:pt x="0" y="241075"/>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657773" y="5253270"/>
            <a:ext cx="1710765" cy="1621875"/>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275432"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3465576" y="1499616"/>
            <a:ext cx="7955280" cy="1335024"/>
          </a:xfrm>
        </p:spPr>
        <p:txBody>
          <a:bodyPr anchor="b">
            <a:normAutofit/>
          </a:bodyPr>
          <a:lstStyle>
            <a:lvl1pPr>
              <a:defRPr sz="3600"/>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6FFF81D2-C0B4-3B82-8DF6-D10CC07C441C}"/>
              </a:ext>
            </a:extLst>
          </p:cNvPr>
          <p:cNvSpPr>
            <a:spLocks noGrp="1"/>
          </p:cNvSpPr>
          <p:nvPr>
            <p:ph idx="14"/>
          </p:nvPr>
        </p:nvSpPr>
        <p:spPr>
          <a:xfrm>
            <a:off x="3465576" y="3108960"/>
            <a:ext cx="4572000" cy="3108960"/>
          </a:xfrm>
        </p:spPr>
        <p:txBody>
          <a:bodyPr/>
          <a:lstStyle>
            <a:lvl1pPr marL="512064" indent="-512064">
              <a:buFont typeface="+mj-lt"/>
              <a:buAutoNum type="arabicPeriod"/>
              <a:defRPr sz="1800"/>
            </a:lvl1pPr>
            <a:lvl2pPr marL="1097280" indent="-512064">
              <a:buFont typeface="+mj-lt"/>
              <a:buAutoNum type="alphaLcPeriod"/>
              <a:defRPr sz="1800"/>
            </a:lvl2pPr>
            <a:lvl3pPr marL="1645920" indent="-512064">
              <a:buFont typeface="+mj-lt"/>
              <a:buAutoNum type="romanLcPeriod"/>
              <a:defRPr sz="1800"/>
            </a:lvl3pPr>
            <a:lvl4pPr marL="2194560" indent="-512064">
              <a:buFont typeface="+mj-lt"/>
              <a:buAutoNum type="arabicParen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F190F721-56C7-251D-948D-117696095C32}"/>
              </a:ext>
            </a:extLst>
          </p:cNvPr>
          <p:cNvSpPr>
            <a:spLocks noGrp="1"/>
          </p:cNvSpPr>
          <p:nvPr>
            <p:ph idx="1"/>
          </p:nvPr>
        </p:nvSpPr>
        <p:spPr>
          <a:xfrm>
            <a:off x="8229600" y="3108960"/>
            <a:ext cx="3017520" cy="3108960"/>
          </a:xfrm>
        </p:spPr>
        <p:txBody>
          <a:bodyPr/>
          <a:lstStyle>
            <a:lvl1pPr marL="0" indent="0">
              <a:lnSpc>
                <a:spcPct val="100000"/>
              </a:lnSpc>
              <a:spcBef>
                <a:spcPts val="0"/>
              </a:spcBef>
              <a:spcAft>
                <a:spcPts val="600"/>
              </a:spcAft>
              <a:buNone/>
              <a:defRPr sz="1800"/>
            </a:lvl1pPr>
            <a:lvl2pPr>
              <a:lnSpc>
                <a:spcPct val="100000"/>
              </a:lnSpc>
              <a:spcBef>
                <a:spcPts val="0"/>
              </a:spcBef>
              <a:spcAft>
                <a:spcPts val="600"/>
              </a:spcAft>
              <a:defRPr sz="1800"/>
            </a:lvl2pPr>
            <a:lvl3pPr>
              <a:lnSpc>
                <a:spcPct val="100000"/>
              </a:lnSpc>
              <a:spcBef>
                <a:spcPts val="0"/>
              </a:spcBef>
              <a:spcAft>
                <a:spcPts val="600"/>
              </a:spcAft>
              <a:defRPr sz="1800"/>
            </a:lvl3pPr>
            <a:lvl4pPr>
              <a:lnSpc>
                <a:spcPct val="100000"/>
              </a:lnSpc>
              <a:spcBef>
                <a:spcPts val="0"/>
              </a:spcBef>
              <a:spcAft>
                <a:spcPts val="600"/>
              </a:spcAft>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7">
            <a:extLst>
              <a:ext uri="{FF2B5EF4-FFF2-40B4-BE49-F238E27FC236}">
                <a16:creationId xmlns:a16="http://schemas.microsoft.com/office/drawing/2014/main" id="{6C94E8A0-C02C-2322-50C1-50080A793F84}"/>
              </a:ext>
            </a:extLst>
          </p:cNvPr>
          <p:cNvSpPr>
            <a:spLocks noGrp="1"/>
          </p:cNvSpPr>
          <p:nvPr>
            <p:ph type="ftr" sz="quarter" idx="41"/>
          </p:nvPr>
        </p:nvSpPr>
        <p:spPr>
          <a:xfrm>
            <a:off x="3465576" y="6217920"/>
            <a:ext cx="4114800" cy="365125"/>
          </a:xfrm>
        </p:spPr>
        <p:txBody>
          <a:bodyPr/>
          <a:lstStyle/>
          <a:p>
            <a:endParaRPr lang="en-US" noProof="0"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2">
            <a:extLst>
              <a:ext uri="{FF2B5EF4-FFF2-40B4-BE49-F238E27FC236}">
                <a16:creationId xmlns:a16="http://schemas.microsoft.com/office/drawing/2014/main" id="{0750FD92-E143-4402-D455-30DC417CBDBE}"/>
              </a:ext>
            </a:extLst>
          </p:cNvPr>
          <p:cNvSpPr/>
          <p:nvPr userDrawn="1"/>
        </p:nvSpPr>
        <p:spPr>
          <a:xfrm>
            <a:off x="1198465" y="958947"/>
            <a:ext cx="1544735" cy="174369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6B13E9E2-D67B-E75B-D60D-CE3782A4FC67}"/>
              </a:ext>
            </a:extLst>
          </p:cNvPr>
          <p:cNvSpPr/>
          <p:nvPr userDrawn="1"/>
        </p:nvSpPr>
        <p:spPr>
          <a:xfrm>
            <a:off x="326738" y="0"/>
            <a:ext cx="1544359" cy="1254845"/>
          </a:xfrm>
          <a:custGeom>
            <a:avLst/>
            <a:gdLst>
              <a:gd name="connsiteX0" fmla="*/ 0 w 1544359"/>
              <a:gd name="connsiteY0" fmla="*/ 0 h 1254845"/>
              <a:gd name="connsiteX1" fmla="*/ 1544359 w 1544359"/>
              <a:gd name="connsiteY1" fmla="*/ 0 h 1254845"/>
              <a:gd name="connsiteX2" fmla="*/ 1543519 w 1544359"/>
              <a:gd name="connsiteY2" fmla="*/ 822090 h 1254845"/>
              <a:gd name="connsiteX3" fmla="*/ 772206 w 1544359"/>
              <a:gd name="connsiteY3" fmla="*/ 1254845 h 1254845"/>
              <a:gd name="connsiteX4" fmla="*/ 0 w 1544359"/>
              <a:gd name="connsiteY4" fmla="*/ 822027 h 1254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59" h="1254845">
                <a:moveTo>
                  <a:pt x="0" y="0"/>
                </a:moveTo>
                <a:lnTo>
                  <a:pt x="1544359" y="0"/>
                </a:lnTo>
                <a:lnTo>
                  <a:pt x="1543519" y="822090"/>
                </a:lnTo>
                <a:lnTo>
                  <a:pt x="772206" y="1254845"/>
                </a:lnTo>
                <a:lnTo>
                  <a:pt x="0" y="822027"/>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662113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Hexagon 21">
            <a:extLst>
              <a:ext uri="{FF2B5EF4-FFF2-40B4-BE49-F238E27FC236}">
                <a16:creationId xmlns:a16="http://schemas.microsoft.com/office/drawing/2014/main" id="{AA088CB3-68C2-8BF7-640B-511D7AD708D4}"/>
              </a:ext>
            </a:extLst>
          </p:cNvPr>
          <p:cNvSpPr/>
          <p:nvPr userDrawn="1"/>
        </p:nvSpPr>
        <p:spPr>
          <a:xfrm>
            <a:off x="2757266" y="2493385"/>
            <a:ext cx="1467568" cy="1305975"/>
          </a:xfrm>
          <a:prstGeom prst="hexagon">
            <a:avLst>
              <a:gd name="adj" fmla="val 28413"/>
              <a:gd name="vf" fmla="val 115470"/>
            </a:avLst>
          </a:prstGeom>
          <a:noFill/>
          <a:ln w="19050">
            <a:solidFill>
              <a:srgbClr val="D84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Hexagon 28">
            <a:extLst>
              <a:ext uri="{FF2B5EF4-FFF2-40B4-BE49-F238E27FC236}">
                <a16:creationId xmlns:a16="http://schemas.microsoft.com/office/drawing/2014/main" id="{E4EF439B-1CC3-CA39-B62A-E54F83ED70D2}"/>
              </a:ext>
            </a:extLst>
          </p:cNvPr>
          <p:cNvSpPr/>
          <p:nvPr userDrawn="1"/>
        </p:nvSpPr>
        <p:spPr>
          <a:xfrm>
            <a:off x="396269" y="2511644"/>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Hexagon 21">
            <a:extLst>
              <a:ext uri="{FF2B5EF4-FFF2-40B4-BE49-F238E27FC236}">
                <a16:creationId xmlns:a16="http://schemas.microsoft.com/office/drawing/2014/main" id="{A38FF139-88E9-67A9-6010-4EDFB851076B}"/>
              </a:ext>
            </a:extLst>
          </p:cNvPr>
          <p:cNvSpPr/>
          <p:nvPr userDrawn="1"/>
        </p:nvSpPr>
        <p:spPr>
          <a:xfrm>
            <a:off x="5150156" y="5261378"/>
            <a:ext cx="1455521" cy="1266696"/>
          </a:xfrm>
          <a:prstGeom prst="hexagon">
            <a:avLst>
              <a:gd name="adj" fmla="val 28413"/>
              <a:gd name="vf" fmla="val 115470"/>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Hexagon 21">
            <a:extLst>
              <a:ext uri="{FF2B5EF4-FFF2-40B4-BE49-F238E27FC236}">
                <a16:creationId xmlns:a16="http://schemas.microsoft.com/office/drawing/2014/main" id="{99956147-4454-5EA6-FC9C-94C08EE35F28}"/>
              </a:ext>
            </a:extLst>
          </p:cNvPr>
          <p:cNvSpPr/>
          <p:nvPr userDrawn="1"/>
        </p:nvSpPr>
        <p:spPr>
          <a:xfrm>
            <a:off x="3948599" y="3206642"/>
            <a:ext cx="1455521" cy="1266696"/>
          </a:xfrm>
          <a:prstGeom prst="hexagon">
            <a:avLst>
              <a:gd name="adj" fmla="val 28413"/>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35040" y="731520"/>
            <a:ext cx="5394960" cy="2103120"/>
          </a:xfrm>
        </p:spPr>
        <p:txBody>
          <a:bodyPr anchor="b">
            <a:normAutofit/>
          </a:bodyPr>
          <a:lstStyle/>
          <a:p>
            <a:r>
              <a:rPr lang="en-US"/>
              <a:t>Click to edit Master title style</a:t>
            </a:r>
            <a:endParaRPr lang="en-US"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p:nvPr>
        </p:nvSpPr>
        <p:spPr>
          <a:xfrm>
            <a:off x="6035040" y="3108960"/>
            <a:ext cx="5394960" cy="1879791"/>
          </a:xfrm>
          <a:prstGeom prst="rect">
            <a:avLst/>
          </a:prstGeom>
        </p:spPr>
        <p:txBody>
          <a:bodyPr anchor="t">
            <a:norm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a:t>Click to edit Master text styles</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914400" y="3429000"/>
            <a:ext cx="4206240" cy="2377440"/>
          </a:xfrm>
        </p:spPr>
        <p:txBody>
          <a:bodyPr anchor="t">
            <a:noAutofit/>
          </a:bodyPr>
          <a:lstStyle>
            <a:lvl1pPr>
              <a:defRPr sz="3600"/>
            </a:lvl1pPr>
          </a:lstStyle>
          <a:p>
            <a:r>
              <a:rPr lang="en-US" noProof="0"/>
              <a:t>Click to edit Master title style</a:t>
            </a:r>
            <a:endParaRPr lang="en-US" noProof="0" dirty="0"/>
          </a:p>
        </p:txBody>
      </p:sp>
      <p:sp>
        <p:nvSpPr>
          <p:cNvPr id="6" name="Content Placeholder 4">
            <a:extLst>
              <a:ext uri="{FF2B5EF4-FFF2-40B4-BE49-F238E27FC236}">
                <a16:creationId xmlns:a16="http://schemas.microsoft.com/office/drawing/2014/main" id="{73CCCCFD-E0FE-BDB7-CF9D-FCA345E6BA55}"/>
              </a:ext>
            </a:extLst>
          </p:cNvPr>
          <p:cNvSpPr>
            <a:spLocks noGrp="1"/>
          </p:cNvSpPr>
          <p:nvPr>
            <p:ph sz="quarter" idx="35"/>
          </p:nvPr>
        </p:nvSpPr>
        <p:spPr>
          <a:xfrm>
            <a:off x="5394325" y="3429000"/>
            <a:ext cx="3475038" cy="2378075"/>
          </a:xfrm>
        </p:spPr>
        <p:txBody>
          <a:bodyPr anchor="ctr"/>
          <a:lstStyle>
            <a:lvl1pPr marL="347472">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endParaRPr lang="en-US" noProof="0"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
        <p:nvSpPr>
          <p:cNvPr id="8" name="Freeform 7">
            <a:extLst>
              <a:ext uri="{FF2B5EF4-FFF2-40B4-BE49-F238E27FC236}">
                <a16:creationId xmlns:a16="http://schemas.microsoft.com/office/drawing/2014/main" id="{24C8F37E-3F74-F3FA-C9D8-7083DF2BBECC}"/>
              </a:ext>
            </a:extLst>
          </p:cNvPr>
          <p:cNvSpPr/>
          <p:nvPr userDrawn="1"/>
        </p:nvSpPr>
        <p:spPr>
          <a:xfrm>
            <a:off x="7325349"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FB905CE6-1C2F-E053-4D14-6B86F4EFDC10}"/>
              </a:ext>
            </a:extLst>
          </p:cNvPr>
          <p:cNvSpPr/>
          <p:nvPr userDrawn="1"/>
        </p:nvSpPr>
        <p:spPr>
          <a:xfrm>
            <a:off x="9416816"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0B2D3BF4-495E-23C2-9911-15BC9E0D8EA7}"/>
              </a:ext>
            </a:extLst>
          </p:cNvPr>
          <p:cNvSpPr/>
          <p:nvPr userDrawn="1"/>
        </p:nvSpPr>
        <p:spPr>
          <a:xfrm>
            <a:off x="1571157" y="505838"/>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8" name="Freeform 17">
            <a:extLst>
              <a:ext uri="{FF2B5EF4-FFF2-40B4-BE49-F238E27FC236}">
                <a16:creationId xmlns:a16="http://schemas.microsoft.com/office/drawing/2014/main" id="{62629C19-89EB-BC19-9230-7F7675E16EFF}"/>
              </a:ext>
            </a:extLst>
          </p:cNvPr>
          <p:cNvSpPr/>
          <p:nvPr userDrawn="1"/>
        </p:nvSpPr>
        <p:spPr>
          <a:xfrm>
            <a:off x="521034"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2"/>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143481105"/>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5998464" y="731520"/>
            <a:ext cx="5029200" cy="3291840"/>
          </a:xfrm>
        </p:spPr>
        <p:txBody>
          <a:bodyPr anchor="b">
            <a:normAutofit/>
          </a:bodyPr>
          <a:lstStyle/>
          <a:p>
            <a:r>
              <a:rPr lang="en-US" noProof="0"/>
              <a:t>Click to edit Master title style</a:t>
            </a:r>
            <a:endParaRPr lang="en-US" noProof="0" dirty="0"/>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6117336" y="4172084"/>
            <a:ext cx="4910328" cy="1005840"/>
          </a:xfrm>
          <a:prstGeom prst="rect">
            <a:avLst/>
          </a:prstGeom>
        </p:spPr>
        <p:txBody>
          <a:bodyPr>
            <a:norm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2" name="Freeform: Shape 5">
            <a:extLst>
              <a:ext uri="{FF2B5EF4-FFF2-40B4-BE49-F238E27FC236}">
                <a16:creationId xmlns:a16="http://schemas.microsoft.com/office/drawing/2014/main" id="{B17C1EC9-3787-8D41-B5F1-BF16FD5C7ACB}"/>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4" name="Freeform: Shape 6">
            <a:extLst>
              <a:ext uri="{FF2B5EF4-FFF2-40B4-BE49-F238E27FC236}">
                <a16:creationId xmlns:a16="http://schemas.microsoft.com/office/drawing/2014/main" id="{E945D8B2-8BED-B43F-8D56-AB19D0D29970}"/>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5" name="Freeform: Shape 7">
            <a:extLst>
              <a:ext uri="{FF2B5EF4-FFF2-40B4-BE49-F238E27FC236}">
                <a16:creationId xmlns:a16="http://schemas.microsoft.com/office/drawing/2014/main" id="{3853EA5E-735A-20F3-684A-C0AD030EC2D4}"/>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6" name="Freeform: Shape 11">
            <a:extLst>
              <a:ext uri="{FF2B5EF4-FFF2-40B4-BE49-F238E27FC236}">
                <a16:creationId xmlns:a16="http://schemas.microsoft.com/office/drawing/2014/main" id="{75DB4848-0824-8316-ED27-44DF37AD6F3D}"/>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7" name="Straight Connector 2">
            <a:extLst>
              <a:ext uri="{FF2B5EF4-FFF2-40B4-BE49-F238E27FC236}">
                <a16:creationId xmlns:a16="http://schemas.microsoft.com/office/drawing/2014/main" id="{8784B377-2FE4-4091-C29F-46938ECFA73E}"/>
              </a:ext>
            </a:extLst>
          </p:cNvPr>
          <p:cNvCxnSpPr/>
          <p:nvPr userDrawn="1"/>
        </p:nvCxnSpPr>
        <p:spPr>
          <a:xfrm>
            <a:off x="5998709" y="4172084"/>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2612047778"/>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01">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820F9CA-E84D-E159-524A-398712EC6AFE}"/>
              </a:ext>
            </a:extLst>
          </p:cNvPr>
          <p:cNvGrpSpPr/>
          <p:nvPr userDrawn="1"/>
        </p:nvGrpSpPr>
        <p:grpSpPr>
          <a:xfrm>
            <a:off x="879765" y="-10376"/>
            <a:ext cx="10794247" cy="1864808"/>
            <a:chOff x="879765" y="-10376"/>
            <a:chExt cx="10794247" cy="1864808"/>
          </a:xfrm>
        </p:grpSpPr>
        <p:sp>
          <p:nvSpPr>
            <p:cNvPr id="12" name="Freeform: Shape 12">
              <a:extLst>
                <a:ext uri="{FF2B5EF4-FFF2-40B4-BE49-F238E27FC236}">
                  <a16:creationId xmlns:a16="http://schemas.microsoft.com/office/drawing/2014/main" id="{7674207A-3643-0D40-E3B5-F11FCACBAA74}"/>
                </a:ext>
              </a:extLst>
            </p:cNvPr>
            <p:cNvSpPr/>
            <p:nvPr/>
          </p:nvSpPr>
          <p:spPr>
            <a:xfrm>
              <a:off x="8893126"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7" name="Freeform: Shape 12">
              <a:extLst>
                <a:ext uri="{FF2B5EF4-FFF2-40B4-BE49-F238E27FC236}">
                  <a16:creationId xmlns:a16="http://schemas.microsoft.com/office/drawing/2014/main" id="{9619B847-88FE-63C2-96AC-161C08F5934F}"/>
                </a:ext>
              </a:extLst>
            </p:cNvPr>
            <p:cNvSpPr/>
            <p:nvPr/>
          </p:nvSpPr>
          <p:spPr>
            <a:xfrm>
              <a:off x="5985740" y="345168"/>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8" name="Freeform 6">
              <a:extLst>
                <a:ext uri="{FF2B5EF4-FFF2-40B4-BE49-F238E27FC236}">
                  <a16:creationId xmlns:a16="http://schemas.microsoft.com/office/drawing/2014/main" id="{228172F9-6711-D31B-2F7B-A4ECDEAB360C}"/>
                </a:ext>
              </a:extLst>
            </p:cNvPr>
            <p:cNvSpPr/>
            <p:nvPr/>
          </p:nvSpPr>
          <p:spPr>
            <a:xfrm>
              <a:off x="5255120"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7">
              <a:extLst>
                <a:ext uri="{FF2B5EF4-FFF2-40B4-BE49-F238E27FC236}">
                  <a16:creationId xmlns:a16="http://schemas.microsoft.com/office/drawing/2014/main" id="{1732E38F-F657-48F0-5783-63C7EDB52F87}"/>
                </a:ext>
              </a:extLst>
            </p:cNvPr>
            <p:cNvSpPr/>
            <p:nvPr/>
          </p:nvSpPr>
          <p:spPr>
            <a:xfrm>
              <a:off x="6710252"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601F8F38-CEFA-8374-19C9-69BA4F7D10DF}"/>
                </a:ext>
              </a:extLst>
            </p:cNvPr>
            <p:cNvSpPr/>
            <p:nvPr/>
          </p:nvSpPr>
          <p:spPr>
            <a:xfrm>
              <a:off x="1610385"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1" name="Freeform 9">
              <a:extLst>
                <a:ext uri="{FF2B5EF4-FFF2-40B4-BE49-F238E27FC236}">
                  <a16:creationId xmlns:a16="http://schemas.microsoft.com/office/drawing/2014/main" id="{0659428E-002A-3B5E-D9E8-A2B206826D40}"/>
                </a:ext>
              </a:extLst>
            </p:cNvPr>
            <p:cNvSpPr/>
            <p:nvPr/>
          </p:nvSpPr>
          <p:spPr>
            <a:xfrm>
              <a:off x="879765"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F3F6BB30-EA63-53B6-1493-0B0220BC1FF8}"/>
                </a:ext>
              </a:extLst>
            </p:cNvPr>
            <p:cNvSpPr/>
            <p:nvPr/>
          </p:nvSpPr>
          <p:spPr>
            <a:xfrm>
              <a:off x="2336512"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3B6E5B6F-28D6-E7F3-B009-0B5623E38F22}"/>
                </a:ext>
              </a:extLst>
            </p:cNvPr>
            <p:cNvSpPr/>
            <p:nvPr/>
          </p:nvSpPr>
          <p:spPr>
            <a:xfrm>
              <a:off x="8160084"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4817D92F-B8AA-2300-DC90-9AA1D5E54408}"/>
                </a:ext>
              </a:extLst>
            </p:cNvPr>
            <p:cNvSpPr/>
            <p:nvPr/>
          </p:nvSpPr>
          <p:spPr>
            <a:xfrm>
              <a:off x="9615216"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2">
              <a:extLst>
                <a:ext uri="{FF2B5EF4-FFF2-40B4-BE49-F238E27FC236}">
                  <a16:creationId xmlns:a16="http://schemas.microsoft.com/office/drawing/2014/main" id="{F40AC1C2-6632-AEFE-E7DF-2E1BB06D857A}"/>
                </a:ext>
              </a:extLst>
            </p:cNvPr>
            <p:cNvSpPr/>
            <p:nvPr/>
          </p:nvSpPr>
          <p:spPr>
            <a:xfrm>
              <a:off x="10342958" y="32052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grpSp>
      <p:sp>
        <p:nvSpPr>
          <p:cNvPr id="2" name="Title 1"/>
          <p:cNvSpPr>
            <a:spLocks noGrp="1"/>
          </p:cNvSpPr>
          <p:nvPr>
            <p:ph type="title"/>
          </p:nvPr>
        </p:nvSpPr>
        <p:spPr>
          <a:xfrm>
            <a:off x="914400" y="2487168"/>
            <a:ext cx="4572000" cy="3383280"/>
          </a:xfrm>
        </p:spPr>
        <p:txBody>
          <a:bodyPr anchor="t">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217920" y="2487168"/>
            <a:ext cx="5029200" cy="338328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453787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3000" y="3200400"/>
            <a:ext cx="5029200" cy="2743200"/>
          </a:xfrm>
        </p:spPr>
        <p:txBody>
          <a:bodyPr anchor="t">
            <a:normAutofit/>
          </a:bodyPr>
          <a:lstStyle>
            <a:lvl1pPr>
              <a:defRPr sz="4800"/>
            </a:lvl1pPr>
          </a:lstStyle>
          <a:p>
            <a:r>
              <a:rPr lang="en-US" noProof="0"/>
              <a:t>Click to edit Master title style</a:t>
            </a:r>
            <a:endParaRPr lang="en-US" noProof="0" dirty="0"/>
          </a:p>
        </p:txBody>
      </p:sp>
      <p:pic>
        <p:nvPicPr>
          <p:cNvPr id="10" name="Picture Placeholder 31">
            <a:extLst>
              <a:ext uri="{FF2B5EF4-FFF2-40B4-BE49-F238E27FC236}">
                <a16:creationId xmlns:a16="http://schemas.microsoft.com/office/drawing/2014/main" id="{373D33A6-83B0-5538-2873-8856E4E60DC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accent5">
              <a:alpha val="30000"/>
            </a:schemeClr>
          </a:solidFill>
        </p:spPr>
      </p:pic>
      <p:sp>
        <p:nvSpPr>
          <p:cNvPr id="7" name="Content placeholder 47">
            <a:extLst>
              <a:ext uri="{FF2B5EF4-FFF2-40B4-BE49-F238E27FC236}">
                <a16:creationId xmlns:a16="http://schemas.microsoft.com/office/drawing/2014/main" id="{3944D979-8121-82AA-A130-38072F1EA83F}"/>
              </a:ext>
            </a:extLst>
          </p:cNvPr>
          <p:cNvSpPr>
            <a:spLocks noGrp="1"/>
          </p:cNvSpPr>
          <p:nvPr>
            <p:ph type="pic" sz="quarter" idx="47" hasCustomPrompt="1"/>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1872" y="2240280"/>
            <a:ext cx="5029200" cy="760288"/>
          </a:xfrm>
          <a:prstGeom prst="rect">
            <a:avLst/>
          </a:prstGeom>
        </p:spPr>
        <p:txBody>
          <a:bodyPr anchor="b">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5" name="Freeform: Shape 25">
            <a:extLst>
              <a:ext uri="{FF2B5EF4-FFF2-40B4-BE49-F238E27FC236}">
                <a16:creationId xmlns:a16="http://schemas.microsoft.com/office/drawing/2014/main" id="{8A1DBD66-3066-DF70-EF94-95DF0D7A6503}"/>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11">
            <a:extLst>
              <a:ext uri="{FF2B5EF4-FFF2-40B4-BE49-F238E27FC236}">
                <a16:creationId xmlns:a16="http://schemas.microsoft.com/office/drawing/2014/main" id="{D2CC929C-40BF-4EF5-7910-7F657CAF8CA9}"/>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9" name="Straight Connector 2">
            <a:extLst>
              <a:ext uri="{FF2B5EF4-FFF2-40B4-BE49-F238E27FC236}">
                <a16:creationId xmlns:a16="http://schemas.microsoft.com/office/drawing/2014/main" id="{66E94398-47F0-267C-6791-5C30B1CEF496}"/>
              </a:ext>
            </a:extLst>
          </p:cNvPr>
          <p:cNvCxnSpPr/>
          <p:nvPr userDrawn="1"/>
        </p:nvCxnSpPr>
        <p:spPr>
          <a:xfrm>
            <a:off x="1142663" y="2282891"/>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777926280"/>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914400" y="731520"/>
            <a:ext cx="4663440" cy="1737360"/>
          </a:xfrm>
          <a:prstGeom prst="rect">
            <a:avLst/>
          </a:prstGeom>
        </p:spPr>
        <p:txBody>
          <a:bodyPr vert="horz" lIns="91440" tIns="45720" rIns="91440" bIns="45720" rtlCol="0"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E7A93C-2947-B6E4-C693-7C485DDC0135}"/>
              </a:ext>
            </a:extLst>
          </p:cNvPr>
          <p:cNvSpPr>
            <a:spLocks noGrp="1"/>
          </p:cNvSpPr>
          <p:nvPr>
            <p:ph idx="1"/>
          </p:nvPr>
        </p:nvSpPr>
        <p:spPr>
          <a:xfrm>
            <a:off x="5852160" y="731520"/>
            <a:ext cx="5486400" cy="17373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a:extLst>
              <a:ext uri="{FF2B5EF4-FFF2-40B4-BE49-F238E27FC236}">
                <a16:creationId xmlns:a16="http://schemas.microsoft.com/office/drawing/2014/main" id="{E8A3F288-990F-014E-F099-1E3091477CA7}"/>
              </a:ext>
            </a:extLst>
          </p:cNvPr>
          <p:cNvSpPr>
            <a:spLocks noGrp="1"/>
          </p:cNvSpPr>
          <p:nvPr>
            <p:ph idx="30"/>
          </p:nvPr>
        </p:nvSpPr>
        <p:spPr>
          <a:xfrm>
            <a:off x="914400" y="2743200"/>
            <a:ext cx="8348472" cy="3374136"/>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endParaRPr lang="en-US" noProof="0"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914400" y="731520"/>
            <a:ext cx="3931920" cy="2103120"/>
          </a:xfrm>
        </p:spPr>
        <p:txBody>
          <a:bodyPr anchor="b">
            <a:normAutofit/>
          </a:bodyPr>
          <a:lstStyle>
            <a:lvl1pPr>
              <a:defRPr sz="36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2317990C-ED42-30BE-0501-F9C5B4A48B73}"/>
              </a:ext>
            </a:extLst>
          </p:cNvPr>
          <p:cNvSpPr>
            <a:spLocks noGrp="1"/>
          </p:cNvSpPr>
          <p:nvPr>
            <p:ph idx="1"/>
          </p:nvPr>
        </p:nvSpPr>
        <p:spPr>
          <a:xfrm>
            <a:off x="914400" y="3108960"/>
            <a:ext cx="3931920" cy="26517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a:extLst>
              <a:ext uri="{FF2B5EF4-FFF2-40B4-BE49-F238E27FC236}">
                <a16:creationId xmlns:a16="http://schemas.microsoft.com/office/drawing/2014/main" id="{4AC62875-1B1B-E814-6549-162A8DBF8929}"/>
              </a:ext>
            </a:extLst>
          </p:cNvPr>
          <p:cNvSpPr>
            <a:spLocks noGrp="1"/>
          </p:cNvSpPr>
          <p:nvPr>
            <p:ph type="pic" sz="quarter" idx="54"/>
          </p:nvPr>
        </p:nvSpPr>
        <p:spPr>
          <a:xfrm>
            <a:off x="5745002" y="0"/>
            <a:ext cx="6446999" cy="6858000"/>
          </a:xfrm>
          <a:custGeom>
            <a:avLst/>
            <a:gdLst>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close/>
              </a:path>
            </a:pathLst>
          </a:custGeom>
        </p:spPr>
        <p:txBody>
          <a:bodyPr wrap="square" anchor="ctr">
            <a:noAutofit/>
          </a:bodyPr>
          <a:lstStyle>
            <a:lvl1pPr marL="0" indent="0">
              <a:buNone/>
              <a:defRPr sz="1600"/>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endParaRPr lang="en-US" noProof="0"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userDrawn="1"/>
        </p:nvSpPr>
        <p:spPr>
          <a:xfrm>
            <a:off x="5203802" y="480395"/>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4161259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reeform: Shape 19">
            <a:extLst>
              <a:ext uri="{FF2B5EF4-FFF2-40B4-BE49-F238E27FC236}">
                <a16:creationId xmlns:a16="http://schemas.microsoft.com/office/drawing/2014/main" id="{9D307BA6-8A60-85D7-CC8B-894256DC4B90}"/>
              </a:ext>
            </a:extLst>
          </p:cNvPr>
          <p:cNvSpPr/>
          <p:nvPr userDrawn="1"/>
        </p:nvSpPr>
        <p:spPr>
          <a:xfrm>
            <a:off x="8517470" y="2248218"/>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a:off x="9578882" y="460803"/>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a:off x="9522496"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a:off x="11034052" y="3709992"/>
            <a:ext cx="117318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914400" y="1060704"/>
            <a:ext cx="7132320" cy="1773936"/>
          </a:xfrm>
        </p:spPr>
        <p:txBody>
          <a:bodyPr anchor="b">
            <a:normAutofit/>
          </a:bodyPr>
          <a:lstStyle>
            <a:lvl1pPr>
              <a:defRPr sz="360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E3E34C76-4814-6AFA-CEFD-F82B9ED9BB1D}"/>
              </a:ext>
            </a:extLst>
          </p:cNvPr>
          <p:cNvSpPr>
            <a:spLocks noGrp="1"/>
          </p:cNvSpPr>
          <p:nvPr>
            <p:ph idx="1"/>
          </p:nvPr>
        </p:nvSpPr>
        <p:spPr>
          <a:xfrm>
            <a:off x="91440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a:extLst>
              <a:ext uri="{FF2B5EF4-FFF2-40B4-BE49-F238E27FC236}">
                <a16:creationId xmlns:a16="http://schemas.microsoft.com/office/drawing/2014/main" id="{D42F254A-B4C7-D072-FEB9-22F9A2B0CA64}"/>
              </a:ext>
            </a:extLst>
          </p:cNvPr>
          <p:cNvSpPr>
            <a:spLocks noGrp="1"/>
          </p:cNvSpPr>
          <p:nvPr>
            <p:ph idx="56"/>
          </p:nvPr>
        </p:nvSpPr>
        <p:spPr>
          <a:xfrm>
            <a:off x="475488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8">
            <a:extLst>
              <a:ext uri="{FF2B5EF4-FFF2-40B4-BE49-F238E27FC236}">
                <a16:creationId xmlns:a16="http://schemas.microsoft.com/office/drawing/2014/main" id="{85DBF4DF-D0B4-1DA6-0271-5D4033A9C19C}"/>
              </a:ext>
            </a:extLst>
          </p:cNvPr>
          <p:cNvSpPr>
            <a:spLocks noGrp="1"/>
          </p:cNvSpPr>
          <p:nvPr>
            <p:ph type="ftr" sz="quarter" idx="57"/>
          </p:nvPr>
        </p:nvSpPr>
        <p:spPr/>
        <p:txBody>
          <a:bodyPr/>
          <a:lstStyle/>
          <a:p>
            <a:endParaRPr lang="en-US" noProof="0" dirty="0"/>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ntent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914400" y="731520"/>
            <a:ext cx="4389120" cy="2103120"/>
          </a:xfrm>
        </p:spPr>
        <p:txBody>
          <a:bodyPr anchor="b" anchorCtr="0">
            <a:normAutofit/>
          </a:bodyPr>
          <a:lstStyle>
            <a:lvl1pPr>
              <a:defRPr sz="3600"/>
            </a:lvl1pPr>
          </a:lstStyle>
          <a:p>
            <a:r>
              <a:rPr lang="en-US"/>
              <a:t>Click to edit Master title style</a:t>
            </a:r>
          </a:p>
        </p:txBody>
      </p:sp>
      <p:sp>
        <p:nvSpPr>
          <p:cNvPr id="4" name="Content Placeholder 2">
            <a:extLst>
              <a:ext uri="{FF2B5EF4-FFF2-40B4-BE49-F238E27FC236}">
                <a16:creationId xmlns:a16="http://schemas.microsoft.com/office/drawing/2014/main" id="{C403123E-E3E0-5E2A-E1FB-EC28A2C68EEB}"/>
              </a:ext>
            </a:extLst>
          </p:cNvPr>
          <p:cNvSpPr>
            <a:spLocks noGrp="1"/>
          </p:cNvSpPr>
          <p:nvPr>
            <p:ph idx="14"/>
          </p:nvPr>
        </p:nvSpPr>
        <p:spPr>
          <a:xfrm>
            <a:off x="914400" y="3108960"/>
            <a:ext cx="4389120" cy="192024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9" name="Content Placeholder 2">
            <a:extLst>
              <a:ext uri="{FF2B5EF4-FFF2-40B4-BE49-F238E27FC236}">
                <a16:creationId xmlns:a16="http://schemas.microsoft.com/office/drawing/2014/main" id="{5B0A6B95-C59B-C125-7957-8C41B37891E1}"/>
              </a:ext>
            </a:extLst>
          </p:cNvPr>
          <p:cNvSpPr>
            <a:spLocks noGrp="1"/>
          </p:cNvSpPr>
          <p:nvPr>
            <p:ph idx="1"/>
          </p:nvPr>
        </p:nvSpPr>
        <p:spPr>
          <a:xfrm>
            <a:off x="5852160" y="731520"/>
            <a:ext cx="5367528" cy="521208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2" name="Freeform 11">
            <a:extLst>
              <a:ext uri="{FF2B5EF4-FFF2-40B4-BE49-F238E27FC236}">
                <a16:creationId xmlns:a16="http://schemas.microsoft.com/office/drawing/2014/main" id="{18CD2E87-8426-FC12-6665-A6E2F64FEA93}"/>
              </a:ext>
            </a:extLst>
          </p:cNvPr>
          <p:cNvSpPr>
            <a:spLocks noChangeAspect="1"/>
          </p:cNvSpPr>
          <p:nvPr userDrawn="1"/>
        </p:nvSpPr>
        <p:spPr>
          <a:xfrm flipH="1">
            <a:off x="-9525" y="5039331"/>
            <a:ext cx="986377" cy="128016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1">
            <a:extLst>
              <a:ext uri="{FF2B5EF4-FFF2-40B4-BE49-F238E27FC236}">
                <a16:creationId xmlns:a16="http://schemas.microsoft.com/office/drawing/2014/main" id="{D35CF771-1335-6C94-6AA8-AF68EADDDF00}"/>
              </a:ext>
            </a:extLst>
          </p:cNvPr>
          <p:cNvSpPr/>
          <p:nvPr userDrawn="1"/>
        </p:nvSpPr>
        <p:spPr>
          <a:xfrm>
            <a:off x="1140014" y="5142797"/>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bg2">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924390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914400"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endParaRPr lang="en-US" noProof="0"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71" r:id="rId2"/>
    <p:sldLayoutId id="2147483674" r:id="rId3"/>
    <p:sldLayoutId id="2147483670" r:id="rId4"/>
    <p:sldLayoutId id="2147483669" r:id="rId5"/>
    <p:sldLayoutId id="2147483655" r:id="rId6"/>
    <p:sldLayoutId id="2147483651" r:id="rId7"/>
    <p:sldLayoutId id="2147483662" r:id="rId8"/>
    <p:sldLayoutId id="2147483672" r:id="rId9"/>
    <p:sldLayoutId id="2147483673" r:id="rId10"/>
    <p:sldLayoutId id="2147483653" r:id="rId11"/>
    <p:sldLayoutId id="2147483663" r:id="rId12"/>
    <p:sldLayoutId id="2147483665" r:id="rId13"/>
  </p:sldLayoutIdLst>
  <p:hf hdr="0" ft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347472"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144292" y="731520"/>
            <a:ext cx="5029200" cy="3291840"/>
          </a:xfrm>
        </p:spPr>
        <p:txBody>
          <a:bodyPr lIns="0" anchor="b" anchorCtr="0"/>
          <a:lstStyle/>
          <a:p>
            <a:r>
              <a:rPr lang="en-US" altLang="zh-CN" dirty="0" err="1"/>
              <a:t>AirCraft</a:t>
            </a:r>
            <a:r>
              <a:rPr lang="en-US" altLang="zh-CN" dirty="0"/>
              <a:t> Risk Analysis</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260894" y="4172084"/>
            <a:ext cx="4912598" cy="914400"/>
          </a:xfrm>
        </p:spPr>
        <p:txBody>
          <a:bodyPr/>
          <a:lstStyle/>
          <a:p>
            <a:r>
              <a:rPr lang="en-US" dirty="0"/>
              <a:t>By Michelle Chekwoti</a:t>
            </a:r>
          </a:p>
        </p:txBody>
      </p:sp>
      <p:pic>
        <p:nvPicPr>
          <p:cNvPr id="20" name="Picture Placeholder 19" descr="A wing of an airplane flying over clouds">
            <a:extLst>
              <a:ext uri="{FF2B5EF4-FFF2-40B4-BE49-F238E27FC236}">
                <a16:creationId xmlns:a16="http://schemas.microsoft.com/office/drawing/2014/main" id="{E83BB08F-E403-8715-0B24-AD9E4B72C80E}"/>
              </a:ext>
            </a:extLst>
          </p:cNvPr>
          <p:cNvPicPr>
            <a:picLocks noGrp="1" noChangeAspect="1"/>
          </p:cNvPicPr>
          <p:nvPr>
            <p:ph type="pic" sz="quarter" idx="47"/>
          </p:nvPr>
        </p:nvPicPr>
        <p:blipFill>
          <a:blip r:embed="rId3"/>
          <a:srcRect l="21015" r="21015"/>
          <a:stretch/>
        </p:blipFill>
        <p:spPr>
          <a:xfrm>
            <a:off x="6642205" y="895827"/>
            <a:ext cx="4405503" cy="5066346"/>
          </a:xfr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3572256" y="274955"/>
            <a:ext cx="7955280" cy="679704"/>
          </a:xfrm>
        </p:spPr>
        <p:txBody>
          <a:bodyPr anchor="b" anchorCtr="0"/>
          <a:lstStyle/>
          <a:p>
            <a:r>
              <a:rPr lang="en-US" dirty="0"/>
              <a:t>Recommendations</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idx="14"/>
          </p:nvPr>
        </p:nvSpPr>
        <p:spPr>
          <a:xfrm>
            <a:off x="3465576" y="1066800"/>
            <a:ext cx="8314944" cy="5151120"/>
          </a:xfrm>
        </p:spPr>
        <p:txBody>
          <a:bodyPr>
            <a:normAutofit/>
          </a:bodyPr>
          <a:lstStyle/>
          <a:p>
            <a:r>
              <a:rPr lang="en-US" sz="2400" dirty="0"/>
              <a:t>If possible, more away from airplanes are they are found to have the highest number of aircraft accidents.</a:t>
            </a:r>
          </a:p>
          <a:p>
            <a:r>
              <a:rPr lang="en-US" sz="2400" dirty="0"/>
              <a:t>Boeing is considered to have the highest number if uninjured in the industry and so investing in their aircraft is recommended. Specifically, the </a:t>
            </a:r>
            <a:r>
              <a:rPr lang="en-US" sz="2400" dirty="0" err="1"/>
              <a:t>boeing</a:t>
            </a:r>
            <a:r>
              <a:rPr lang="en-US" sz="2400" dirty="0"/>
              <a:t> 737-732 .</a:t>
            </a:r>
          </a:p>
          <a:p>
            <a:r>
              <a:rPr lang="en-US" sz="2400" dirty="0"/>
              <a:t>The number of aircraft related accidents has reduced over time indicating that aircraft regulations and machinery has become less risky and safer to invest in so the company can focus on aircraft as planned.</a:t>
            </a:r>
          </a:p>
          <a:p>
            <a:r>
              <a:rPr lang="en-US" sz="2400" dirty="0"/>
              <a:t>Further research is needed to identify why the USA has the highest number of aircraft accidents especially if they are located as company in the country</a:t>
            </a:r>
          </a:p>
        </p:txBody>
      </p:sp>
      <p:sp>
        <p:nvSpPr>
          <p:cNvPr id="2" name="Slide Number Placeholder 1">
            <a:extLst>
              <a:ext uri="{FF2B5EF4-FFF2-40B4-BE49-F238E27FC236}">
                <a16:creationId xmlns:a16="http://schemas.microsoft.com/office/drawing/2014/main" id="{B2E4D147-B48C-ADE3-3FEF-627D467699A2}"/>
              </a:ext>
            </a:extLst>
          </p:cNvPr>
          <p:cNvSpPr>
            <a:spLocks noGrp="1"/>
          </p:cNvSpPr>
          <p:nvPr>
            <p:ph type="sldNum" sz="quarter" idx="40"/>
          </p:nvPr>
        </p:nvSpPr>
        <p:spPr>
          <a:xfrm>
            <a:off x="11194169" y="6217920"/>
            <a:ext cx="458592" cy="365125"/>
          </a:xfrm>
        </p:spPr>
        <p:txBody>
          <a:bodyPr/>
          <a:lstStyle/>
          <a:p>
            <a:fld id="{47FEACEE-25B4-4A2D-B147-27296E36371D}" type="slidenum">
              <a:rPr lang="en-US" altLang="zh-CN" noProof="0" smtClean="0"/>
              <a:pPr/>
              <a:t>10</a:t>
            </a:fld>
            <a:endParaRPr lang="en-US" altLang="zh-CN" noProof="0" dirty="0"/>
          </a:p>
        </p:txBody>
      </p:sp>
      <p:sp>
        <p:nvSpPr>
          <p:cNvPr id="15" name="Slide Number Placeholder 13">
            <a:extLst>
              <a:ext uri="{FF2B5EF4-FFF2-40B4-BE49-F238E27FC236}">
                <a16:creationId xmlns:a16="http://schemas.microsoft.com/office/drawing/2014/main" id="{55AB7753-4245-72E4-BEDB-33038672BA35}"/>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519727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914400" y="731520"/>
            <a:ext cx="4663440" cy="1737360"/>
          </a:xfrm>
        </p:spPr>
        <p:txBody>
          <a:bodyPr/>
          <a:lstStyle/>
          <a:p>
            <a:r>
              <a:rPr lang="en-US" dirty="0"/>
              <a:t>Next Steps</a:t>
            </a:r>
          </a:p>
        </p:txBody>
      </p:sp>
      <p:sp>
        <p:nvSpPr>
          <p:cNvPr id="10" name="Content Placeholder 9">
            <a:extLst>
              <a:ext uri="{FF2B5EF4-FFF2-40B4-BE49-F238E27FC236}">
                <a16:creationId xmlns:a16="http://schemas.microsoft.com/office/drawing/2014/main" id="{633B199B-AFAF-FCA4-CEA7-D9E73D7079E5}"/>
              </a:ext>
            </a:extLst>
          </p:cNvPr>
          <p:cNvSpPr>
            <a:spLocks noGrp="1"/>
          </p:cNvSpPr>
          <p:nvPr>
            <p:ph idx="1"/>
          </p:nvPr>
        </p:nvSpPr>
        <p:spPr>
          <a:xfrm>
            <a:off x="3825241" y="457200"/>
            <a:ext cx="7827520" cy="2453640"/>
          </a:xfrm>
        </p:spPr>
        <p:txBody>
          <a:bodyPr>
            <a:normAutofit fontScale="85000" lnSpcReduction="20000"/>
          </a:bodyPr>
          <a:lstStyle/>
          <a:p>
            <a:r>
              <a:rPr lang="en-US" sz="2600" dirty="0"/>
              <a:t>Look into models under Boeing and locate the preferred model that is available .</a:t>
            </a:r>
          </a:p>
          <a:p>
            <a:r>
              <a:rPr lang="en-US" sz="2600" dirty="0"/>
              <a:t>Research into company needs ; what exactly is the aircraft to be used for whether commercially, personal, business/ executive or cargo as this will largely influence the model selection.</a:t>
            </a:r>
          </a:p>
          <a:p>
            <a:r>
              <a:rPr lang="en-US" sz="2600" dirty="0"/>
              <a:t>Look into pricing dependent on model and if possible to rent the required aircraft.</a:t>
            </a:r>
          </a:p>
          <a:p>
            <a:endParaRPr lang="en-US" dirty="0"/>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altLang="zh-CN" sz="1200" u="none" strike="noStrike" kern="1200" cap="none" spc="0" normalizeH="0" baseline="0" dirty="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BB5C5013-A563-C783-9185-9C847D4B4A46}"/>
              </a:ext>
            </a:extLst>
          </p:cNvPr>
          <p:cNvSpPr>
            <a:spLocks noGrp="1"/>
          </p:cNvSpPr>
          <p:nvPr>
            <p:ph type="sldNum" sz="quarter" idx="29"/>
          </p:nvPr>
        </p:nvSpPr>
        <p:spPr/>
        <p:txBody>
          <a:bodyPr/>
          <a:lstStyle/>
          <a:p>
            <a:fld id="{47FEACEE-25B4-4A2D-B147-27296E36371D}" type="slidenum">
              <a:rPr lang="en-US" altLang="zh-CN" noProof="0" smtClean="0"/>
              <a:pPr/>
              <a:t>11</a:t>
            </a:fld>
            <a:endParaRPr lang="en-US" altLang="zh-CN" noProof="0" dirty="0"/>
          </a:p>
        </p:txBody>
      </p:sp>
      <p:graphicFrame>
        <p:nvGraphicFramePr>
          <p:cNvPr id="12" name="Content Placeholder 11">
            <a:extLst>
              <a:ext uri="{FF2B5EF4-FFF2-40B4-BE49-F238E27FC236}">
                <a16:creationId xmlns:a16="http://schemas.microsoft.com/office/drawing/2014/main" id="{10A9FD9A-8526-AD92-FDF8-DA8F002EC13E}"/>
              </a:ext>
            </a:extLst>
          </p:cNvPr>
          <p:cNvGraphicFramePr>
            <a:graphicFrameLocks noGrp="1"/>
          </p:cNvGraphicFramePr>
          <p:nvPr>
            <p:ph idx="30"/>
            <p:extLst>
              <p:ext uri="{D42A27DB-BD31-4B8C-83A1-F6EECF244321}">
                <p14:modId xmlns:p14="http://schemas.microsoft.com/office/powerpoint/2010/main" val="2268091580"/>
              </p:ext>
            </p:extLst>
          </p:nvPr>
        </p:nvGraphicFramePr>
        <p:xfrm>
          <a:off x="1921668" y="2743200"/>
          <a:ext cx="8348663" cy="3373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6021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35040" y="731520"/>
            <a:ext cx="5394960" cy="2103120"/>
          </a:xfrm>
        </p:spPr>
        <p:txBody>
          <a:bodyPr/>
          <a:lstStyle/>
          <a:p>
            <a:r>
              <a:rPr lang="en-US" dirty="0"/>
              <a:t>Thank you</a:t>
            </a:r>
          </a:p>
        </p:txBody>
      </p:sp>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083465"/>
            <a:ext cx="5394960" cy="1879791"/>
          </a:xfrm>
        </p:spPr>
        <p:txBody>
          <a:bodyPr>
            <a:normAutofit/>
          </a:bodyPr>
          <a:lstStyle/>
          <a:p>
            <a:r>
              <a:rPr lang="en-US" sz="3200" dirty="0"/>
              <a:t>Any Questions?</a:t>
            </a:r>
          </a:p>
          <a:p>
            <a:endParaRPr lang="en-US" sz="3200" dirty="0"/>
          </a:p>
        </p:txBody>
      </p:sp>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021C-3CEB-0FBA-DA89-C9C82E741BB3}"/>
              </a:ext>
            </a:extLst>
          </p:cNvPr>
          <p:cNvSpPr>
            <a:spLocks noGrp="1"/>
          </p:cNvSpPr>
          <p:nvPr>
            <p:ph type="title"/>
          </p:nvPr>
        </p:nvSpPr>
        <p:spPr>
          <a:xfrm>
            <a:off x="775547" y="2980267"/>
            <a:ext cx="4206240" cy="640080"/>
          </a:xfrm>
        </p:spPr>
        <p:txBody>
          <a:bodyPr anchor="t" anchorCtr="0"/>
          <a:lstStyle/>
          <a:p>
            <a:r>
              <a:rPr lang="en-US" dirty="0"/>
              <a:t>Overview</a:t>
            </a:r>
            <a:br>
              <a:rPr lang="en-US" dirty="0"/>
            </a:br>
            <a:endParaRPr lang="en-US" dirty="0"/>
          </a:p>
        </p:txBody>
      </p:sp>
      <p:sp>
        <p:nvSpPr>
          <p:cNvPr id="3" name="Text Placeholder 2">
            <a:extLst>
              <a:ext uri="{FF2B5EF4-FFF2-40B4-BE49-F238E27FC236}">
                <a16:creationId xmlns:a16="http://schemas.microsoft.com/office/drawing/2014/main" id="{3C6746B3-AFD9-641E-7CBF-9A783646B368}"/>
              </a:ext>
            </a:extLst>
          </p:cNvPr>
          <p:cNvSpPr>
            <a:spLocks noGrp="1"/>
          </p:cNvSpPr>
          <p:nvPr>
            <p:ph sz="quarter" idx="35"/>
          </p:nvPr>
        </p:nvSpPr>
        <p:spPr>
          <a:xfrm>
            <a:off x="694267" y="3877733"/>
            <a:ext cx="8534400" cy="2665307"/>
          </a:xfrm>
        </p:spPr>
        <p:txBody>
          <a:bodyPr anchor="t" anchorCtr="0">
            <a:normAutofit/>
          </a:bodyPr>
          <a:lstStyle/>
          <a:p>
            <a:pPr marL="0" indent="0">
              <a:buNone/>
            </a:pPr>
            <a:r>
              <a:rPr lang="en-US" sz="2400" dirty="0"/>
              <a:t>The company is going to expand into new industries to diversify its portfolio, and they are interested in Aircraft, focusing on the purchasing and operating for commercial and private enterprises. This analysis is to look at the potential associated with aircraft in order to pinpoint the lowest risk for the company to start this new business endeavor. </a:t>
            </a:r>
          </a:p>
        </p:txBody>
      </p:sp>
      <p:sp>
        <p:nvSpPr>
          <p:cNvPr id="4" name="Slide Number Placeholder 3">
            <a:extLst>
              <a:ext uri="{FF2B5EF4-FFF2-40B4-BE49-F238E27FC236}">
                <a16:creationId xmlns:a16="http://schemas.microsoft.com/office/drawing/2014/main" id="{5D559569-83D5-A20B-653C-B9D6C8D98164}"/>
              </a:ext>
            </a:extLst>
          </p:cNvPr>
          <p:cNvSpPr>
            <a:spLocks noGrp="1"/>
          </p:cNvSpPr>
          <p:nvPr>
            <p:ph type="sldNum" sz="quarter" idx="34"/>
          </p:nvPr>
        </p:nvSpPr>
        <p:spPr/>
        <p:txBody>
          <a:bodyPr/>
          <a:lstStyle/>
          <a:p>
            <a:fld id="{47FEACEE-25B4-4A2D-B147-27296E36371D}" type="slidenum">
              <a:rPr lang="en-US" altLang="zh-CN" noProof="0" smtClean="0"/>
              <a:pPr/>
              <a:t>2</a:t>
            </a:fld>
            <a:endParaRPr lang="en-US" altLang="zh-CN" noProof="0" dirty="0"/>
          </a:p>
        </p:txBody>
      </p:sp>
    </p:spTree>
    <p:extLst>
      <p:ext uri="{BB962C8B-B14F-4D97-AF65-F5344CB8AC3E}">
        <p14:creationId xmlns:p14="http://schemas.microsoft.com/office/powerpoint/2010/main" val="1485080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914400" y="2487168"/>
            <a:ext cx="4572000" cy="3383280"/>
          </a:xfrm>
          <a:noFill/>
        </p:spPr>
        <p:txBody>
          <a:bodyPr anchor="t" anchorCtr="0">
            <a:noAutofit/>
          </a:bodyPr>
          <a:lstStyle/>
          <a:p>
            <a:r>
              <a:rPr lang="en-US" dirty="0"/>
              <a:t>Business Understanding and Goals</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821680" y="2362200"/>
            <a:ext cx="5669280" cy="3855720"/>
          </a:xfrm>
          <a:noFill/>
        </p:spPr>
        <p:txBody>
          <a:bodyPr>
            <a:normAutofit/>
          </a:bodyPr>
          <a:lstStyle/>
          <a:p>
            <a:r>
              <a:rPr lang="en-US" sz="2000" dirty="0"/>
              <a:t>We want to identify aircraft with the least risk to the company.</a:t>
            </a:r>
          </a:p>
          <a:p>
            <a:r>
              <a:rPr lang="en-US" sz="2000" dirty="0"/>
              <a:t>This means we need to identify aircraft that has the lowest risk of accidents and failure. </a:t>
            </a:r>
          </a:p>
          <a:p>
            <a:r>
              <a:rPr lang="en-US" sz="2000" dirty="0"/>
              <a:t>However, they are many factors that go into this including: The type of aircraft, its model, make, its air carrier, the weather and more.</a:t>
            </a:r>
          </a:p>
          <a:p>
            <a:r>
              <a:rPr lang="en-US" sz="2000" dirty="0"/>
              <a:t>This will help the investors pick an aircraft with the least risk of damage and loss of investment.</a:t>
            </a:r>
          </a:p>
        </p:txBody>
      </p:sp>
      <p:sp>
        <p:nvSpPr>
          <p:cNvPr id="4" name="Slide Number Placeholder 3">
            <a:extLst>
              <a:ext uri="{FF2B5EF4-FFF2-40B4-BE49-F238E27FC236}">
                <a16:creationId xmlns:a16="http://schemas.microsoft.com/office/drawing/2014/main" id="{14D4AF3B-CC38-C6F7-1058-2FC5EE48D7F2}"/>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366667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249382" y="356893"/>
            <a:ext cx="7132320" cy="740387"/>
          </a:xfrm>
        </p:spPr>
        <p:txBody>
          <a:bodyPr/>
          <a:lstStyle/>
          <a:p>
            <a:r>
              <a:rPr lang="en-US" dirty="0"/>
              <a:t>Data Understanding</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idx="1"/>
          </p:nvPr>
        </p:nvSpPr>
        <p:spPr>
          <a:xfrm>
            <a:off x="914400" y="1662545"/>
            <a:ext cx="5425440" cy="3701935"/>
          </a:xfrm>
        </p:spPr>
        <p:txBody>
          <a:bodyPr>
            <a:normAutofit lnSpcReduction="10000"/>
          </a:bodyPr>
          <a:lstStyle/>
          <a:p>
            <a:r>
              <a:rPr lang="en-US" sz="2200" dirty="0"/>
              <a:t>Data Source: Using data from Kaggle’s Aviation Accident Database &amp; Synopses, up to 2023. This has 2 datasets one with the aircraft data and another with states and abbreviations.</a:t>
            </a:r>
          </a:p>
          <a:p>
            <a:r>
              <a:rPr lang="en-US" sz="2200" dirty="0"/>
              <a:t>With information on the aircraft, possible causes of failure, carrier and location of the accident.</a:t>
            </a:r>
          </a:p>
          <a:p>
            <a:r>
              <a:rPr lang="en-US" sz="2200" dirty="0"/>
              <a:t>Data quality and limitations: The data has multiple missing values in it’s the categorical columns.</a:t>
            </a:r>
          </a:p>
          <a:p>
            <a:endParaRPr lang="en-US" dirty="0"/>
          </a:p>
          <a:p>
            <a:endParaRPr lang="en-US" dirty="0"/>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altLang="zh-CN" sz="1200" u="none" strike="noStrike" kern="1200" cap="none" spc="0" normalizeH="0" baseline="0" dirty="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2222DE72-77CB-CB24-A4D1-2FAC47307AC9}"/>
              </a:ext>
            </a:extLst>
          </p:cNvPr>
          <p:cNvSpPr>
            <a:spLocks noGrp="1"/>
          </p:cNvSpPr>
          <p:nvPr>
            <p:ph type="sldNum" sz="quarter" idx="55"/>
          </p:nvPr>
        </p:nvSpPr>
        <p:spPr/>
        <p:txBody>
          <a:bodyPr/>
          <a:lstStyle/>
          <a:p>
            <a:fld id="{47FEACEE-25B4-4A2D-B147-27296E36371D}" type="slidenum">
              <a:rPr lang="en-US" altLang="zh-CN" noProof="0" smtClean="0"/>
              <a:pPr/>
              <a:t>4</a:t>
            </a:fld>
            <a:endParaRPr lang="en-US" altLang="zh-CN" noProof="0" dirty="0"/>
          </a:p>
        </p:txBody>
      </p:sp>
      <p:pic>
        <p:nvPicPr>
          <p:cNvPr id="6" name="Picture 5">
            <a:extLst>
              <a:ext uri="{FF2B5EF4-FFF2-40B4-BE49-F238E27FC236}">
                <a16:creationId xmlns:a16="http://schemas.microsoft.com/office/drawing/2014/main" id="{6C859C03-1612-B231-21D0-5361EC5BA7F3}"/>
              </a:ext>
            </a:extLst>
          </p:cNvPr>
          <p:cNvPicPr>
            <a:picLocks noChangeAspect="1"/>
          </p:cNvPicPr>
          <p:nvPr/>
        </p:nvPicPr>
        <p:blipFill>
          <a:blip r:embed="rId3"/>
          <a:stretch>
            <a:fillRect/>
          </a:stretch>
        </p:blipFill>
        <p:spPr>
          <a:xfrm>
            <a:off x="7451949" y="0"/>
            <a:ext cx="4740051" cy="4473328"/>
          </a:xfrm>
          <a:prstGeom prst="rect">
            <a:avLst/>
          </a:prstGeom>
        </p:spPr>
      </p:pic>
      <p:pic>
        <p:nvPicPr>
          <p:cNvPr id="8" name="Picture 7">
            <a:extLst>
              <a:ext uri="{FF2B5EF4-FFF2-40B4-BE49-F238E27FC236}">
                <a16:creationId xmlns:a16="http://schemas.microsoft.com/office/drawing/2014/main" id="{5FC7C459-537E-DF9C-424D-F34AB6D94096}"/>
              </a:ext>
            </a:extLst>
          </p:cNvPr>
          <p:cNvPicPr>
            <a:picLocks noChangeAspect="1"/>
          </p:cNvPicPr>
          <p:nvPr/>
        </p:nvPicPr>
        <p:blipFill>
          <a:blip r:embed="rId4"/>
          <a:stretch>
            <a:fillRect/>
          </a:stretch>
        </p:blipFill>
        <p:spPr>
          <a:xfrm>
            <a:off x="7381702" y="4708533"/>
            <a:ext cx="4810298" cy="2149467"/>
          </a:xfrm>
          <a:prstGeom prst="rect">
            <a:avLst/>
          </a:prstGeom>
        </p:spPr>
      </p:pic>
    </p:spTree>
    <p:extLst>
      <p:ext uri="{BB962C8B-B14F-4D97-AF65-F5344CB8AC3E}">
        <p14:creationId xmlns:p14="http://schemas.microsoft.com/office/powerpoint/2010/main" val="418214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03787-FAE2-4514-3A86-800DB8AAE525}"/>
            </a:ext>
          </a:extLst>
        </p:cNvPr>
        <p:cNvGrpSpPr/>
        <p:nvPr/>
      </p:nvGrpSpPr>
      <p:grpSpPr>
        <a:xfrm>
          <a:off x="0" y="0"/>
          <a:ext cx="0" cy="0"/>
          <a:chOff x="0" y="0"/>
          <a:chExt cx="0" cy="0"/>
        </a:xfrm>
      </p:grpSpPr>
      <p:sp>
        <p:nvSpPr>
          <p:cNvPr id="60" name="Title 59">
            <a:extLst>
              <a:ext uri="{FF2B5EF4-FFF2-40B4-BE49-F238E27FC236}">
                <a16:creationId xmlns:a16="http://schemas.microsoft.com/office/drawing/2014/main" id="{65866071-F7F5-3F76-33D6-7BC95B09F67C}"/>
              </a:ext>
            </a:extLst>
          </p:cNvPr>
          <p:cNvSpPr>
            <a:spLocks noGrp="1"/>
          </p:cNvSpPr>
          <p:nvPr>
            <p:ph type="title"/>
          </p:nvPr>
        </p:nvSpPr>
        <p:spPr>
          <a:xfrm>
            <a:off x="249382" y="356893"/>
            <a:ext cx="7132320" cy="740387"/>
          </a:xfrm>
        </p:spPr>
        <p:txBody>
          <a:bodyPr/>
          <a:lstStyle/>
          <a:p>
            <a:r>
              <a:rPr lang="en-US" dirty="0"/>
              <a:t>Data Understanding</a:t>
            </a:r>
          </a:p>
        </p:txBody>
      </p:sp>
      <p:sp>
        <p:nvSpPr>
          <p:cNvPr id="43" name="Text Placeholder 42">
            <a:extLst>
              <a:ext uri="{FF2B5EF4-FFF2-40B4-BE49-F238E27FC236}">
                <a16:creationId xmlns:a16="http://schemas.microsoft.com/office/drawing/2014/main" id="{401E5736-A221-50F2-625F-1F5B90B58755}"/>
              </a:ext>
            </a:extLst>
          </p:cNvPr>
          <p:cNvSpPr>
            <a:spLocks noGrp="1"/>
          </p:cNvSpPr>
          <p:nvPr>
            <p:ph idx="1"/>
          </p:nvPr>
        </p:nvSpPr>
        <p:spPr>
          <a:xfrm>
            <a:off x="249382" y="1097281"/>
            <a:ext cx="8359864" cy="2112922"/>
          </a:xfrm>
        </p:spPr>
        <p:txBody>
          <a:bodyPr>
            <a:normAutofit fontScale="92500"/>
          </a:bodyPr>
          <a:lstStyle/>
          <a:p>
            <a:r>
              <a:rPr lang="en-US" sz="1600" dirty="0"/>
              <a:t>Descriptive statistics on numerical columns:</a:t>
            </a:r>
          </a:p>
          <a:p>
            <a:r>
              <a:rPr lang="en-US" sz="1600" dirty="0"/>
              <a:t>We note from the descriptive statistics that the max number of engines is 8, however, the average is 1. This could depend of use of the aircraft or even load which could affect its performance.</a:t>
            </a:r>
          </a:p>
          <a:p>
            <a:r>
              <a:rPr lang="en-US" sz="1600" dirty="0"/>
              <a:t>The max number of Fatal injuries is 349 but on average it is 0.64. This shows the majority of Aircraft is safe with only injuries ranging from 0.64 at Fatal to 0.35 at Minor. </a:t>
            </a:r>
          </a:p>
          <a:p>
            <a:r>
              <a:rPr lang="en-US" sz="1600" dirty="0"/>
              <a:t>The average number of Uninjured is much higher than that of the Injuries and therefore we can assume that Aircraft in general is considered to be a safe form of travel and good for the company. </a:t>
            </a:r>
          </a:p>
        </p:txBody>
      </p:sp>
      <p:sp>
        <p:nvSpPr>
          <p:cNvPr id="11" name="Slide Number Placeholder 13">
            <a:extLst>
              <a:ext uri="{FF2B5EF4-FFF2-40B4-BE49-F238E27FC236}">
                <a16:creationId xmlns:a16="http://schemas.microsoft.com/office/drawing/2014/main" id="{13E95B9C-17FC-904E-2669-2F724048AB6C}"/>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altLang="zh-CN" sz="1200" u="none" strike="noStrike" kern="1200" cap="none" spc="0" normalizeH="0" baseline="0" dirty="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AD174FC0-B700-AE03-CEEC-050B8626B688}"/>
              </a:ext>
            </a:extLst>
          </p:cNvPr>
          <p:cNvSpPr>
            <a:spLocks noGrp="1"/>
          </p:cNvSpPr>
          <p:nvPr>
            <p:ph type="sldNum" sz="quarter" idx="55"/>
          </p:nvPr>
        </p:nvSpPr>
        <p:spPr/>
        <p:txBody>
          <a:bodyPr/>
          <a:lstStyle/>
          <a:p>
            <a:fld id="{47FEACEE-25B4-4A2D-B147-27296E36371D}" type="slidenum">
              <a:rPr lang="en-US" altLang="zh-CN" noProof="0" smtClean="0"/>
              <a:pPr/>
              <a:t>5</a:t>
            </a:fld>
            <a:endParaRPr lang="en-US" altLang="zh-CN" noProof="0" dirty="0"/>
          </a:p>
        </p:txBody>
      </p:sp>
      <p:pic>
        <p:nvPicPr>
          <p:cNvPr id="4" name="Picture 3">
            <a:extLst>
              <a:ext uri="{FF2B5EF4-FFF2-40B4-BE49-F238E27FC236}">
                <a16:creationId xmlns:a16="http://schemas.microsoft.com/office/drawing/2014/main" id="{33D15591-8738-FBAF-4CEC-3BE68E086788}"/>
              </a:ext>
            </a:extLst>
          </p:cNvPr>
          <p:cNvPicPr>
            <a:picLocks noChangeAspect="1"/>
          </p:cNvPicPr>
          <p:nvPr/>
        </p:nvPicPr>
        <p:blipFill>
          <a:blip r:embed="rId3"/>
          <a:stretch>
            <a:fillRect/>
          </a:stretch>
        </p:blipFill>
        <p:spPr>
          <a:xfrm>
            <a:off x="3556462" y="3212458"/>
            <a:ext cx="8359864" cy="3368332"/>
          </a:xfrm>
          <a:prstGeom prst="rect">
            <a:avLst/>
          </a:prstGeom>
        </p:spPr>
      </p:pic>
    </p:spTree>
    <p:extLst>
      <p:ext uri="{BB962C8B-B14F-4D97-AF65-F5344CB8AC3E}">
        <p14:creationId xmlns:p14="http://schemas.microsoft.com/office/powerpoint/2010/main" val="3047719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6D2E9-7A0F-B355-73B4-5248102E8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7BA05-306F-144A-5C94-3BD893F816EB}"/>
              </a:ext>
            </a:extLst>
          </p:cNvPr>
          <p:cNvSpPr>
            <a:spLocks noGrp="1"/>
          </p:cNvSpPr>
          <p:nvPr>
            <p:ph type="title"/>
          </p:nvPr>
        </p:nvSpPr>
        <p:spPr>
          <a:xfrm>
            <a:off x="7147560" y="396240"/>
            <a:ext cx="4389120" cy="731520"/>
          </a:xfrm>
          <a:noFill/>
        </p:spPr>
        <p:txBody>
          <a:bodyPr anchor="b" anchorCtr="0">
            <a:noAutofit/>
          </a:bodyPr>
          <a:lstStyle/>
          <a:p>
            <a:r>
              <a:rPr lang="en-US" dirty="0"/>
              <a:t>Data Analysis</a:t>
            </a:r>
          </a:p>
        </p:txBody>
      </p:sp>
      <p:sp>
        <p:nvSpPr>
          <p:cNvPr id="10" name="Content Placeholder 9">
            <a:extLst>
              <a:ext uri="{FF2B5EF4-FFF2-40B4-BE49-F238E27FC236}">
                <a16:creationId xmlns:a16="http://schemas.microsoft.com/office/drawing/2014/main" id="{BACB0506-D5FE-DA46-7D29-B491C7A1E29C}"/>
              </a:ext>
            </a:extLst>
          </p:cNvPr>
          <p:cNvSpPr>
            <a:spLocks noGrp="1"/>
          </p:cNvSpPr>
          <p:nvPr>
            <p:ph idx="14"/>
          </p:nvPr>
        </p:nvSpPr>
        <p:spPr>
          <a:xfrm>
            <a:off x="6202680" y="1478280"/>
            <a:ext cx="5638800" cy="3901440"/>
          </a:xfrm>
        </p:spPr>
        <p:txBody>
          <a:bodyPr>
            <a:normAutofit/>
          </a:bodyPr>
          <a:lstStyle/>
          <a:p>
            <a:pPr marL="0" indent="0">
              <a:buNone/>
            </a:pPr>
            <a:r>
              <a:rPr lang="en-US" dirty="0"/>
              <a:t>As shown the aircraft with the highest amount of risk due to incident is the Airplane with 23999.</a:t>
            </a:r>
          </a:p>
          <a:p>
            <a:pPr marL="0" indent="0">
              <a:buNone/>
            </a:pPr>
            <a:r>
              <a:rPr lang="en-US" dirty="0"/>
              <a:t>Second only to the helicopter, at 2801. This means that the most risky aircraft in the industry is the airplane even more so than the rocket which is the least.</a:t>
            </a:r>
          </a:p>
          <a:p>
            <a:pPr marL="0" indent="0">
              <a:buNone/>
            </a:pPr>
            <a:r>
              <a:rPr lang="en-US" dirty="0"/>
              <a:t>This also means that it is likely to be the most frequently used aircraft.</a:t>
            </a:r>
          </a:p>
          <a:p>
            <a:pPr marL="0" indent="0">
              <a:buNone/>
            </a:pPr>
            <a:endParaRPr lang="en-US" dirty="0"/>
          </a:p>
        </p:txBody>
      </p:sp>
      <p:sp>
        <p:nvSpPr>
          <p:cNvPr id="3" name="Slide Number Placeholder 2">
            <a:extLst>
              <a:ext uri="{FF2B5EF4-FFF2-40B4-BE49-F238E27FC236}">
                <a16:creationId xmlns:a16="http://schemas.microsoft.com/office/drawing/2014/main" id="{33230E72-83ED-B42A-43B8-E4436786D40B}"/>
              </a:ext>
            </a:extLst>
          </p:cNvPr>
          <p:cNvSpPr>
            <a:spLocks noGrp="1"/>
          </p:cNvSpPr>
          <p:nvPr>
            <p:ph type="sldNum" sz="quarter" idx="12"/>
          </p:nvPr>
        </p:nvSpPr>
        <p:spPr/>
        <p:txBody>
          <a:bodyPr/>
          <a:lstStyle/>
          <a:p>
            <a:fld id="{CBD12358-51D2-46B3-9BDE-DF29528B9454}" type="slidenum">
              <a:rPr lang="en-US" smtClean="0"/>
              <a:t>6</a:t>
            </a:fld>
            <a:endParaRPr lang="en-US" dirty="0"/>
          </a:p>
        </p:txBody>
      </p:sp>
      <p:pic>
        <p:nvPicPr>
          <p:cNvPr id="5" name="Picture 4">
            <a:extLst>
              <a:ext uri="{FF2B5EF4-FFF2-40B4-BE49-F238E27FC236}">
                <a16:creationId xmlns:a16="http://schemas.microsoft.com/office/drawing/2014/main" id="{66BCF39A-A0D5-DE4D-0B0A-611586C86504}"/>
              </a:ext>
            </a:extLst>
          </p:cNvPr>
          <p:cNvPicPr>
            <a:picLocks noChangeAspect="1"/>
          </p:cNvPicPr>
          <p:nvPr/>
        </p:nvPicPr>
        <p:blipFill>
          <a:blip r:embed="rId2"/>
          <a:stretch>
            <a:fillRect/>
          </a:stretch>
        </p:blipFill>
        <p:spPr>
          <a:xfrm>
            <a:off x="655320" y="396239"/>
            <a:ext cx="4389120" cy="6147633"/>
          </a:xfrm>
          <a:prstGeom prst="rect">
            <a:avLst/>
          </a:prstGeom>
        </p:spPr>
      </p:pic>
    </p:spTree>
    <p:extLst>
      <p:ext uri="{BB962C8B-B14F-4D97-AF65-F5344CB8AC3E}">
        <p14:creationId xmlns:p14="http://schemas.microsoft.com/office/powerpoint/2010/main" val="4112669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563880" y="381000"/>
            <a:ext cx="4389120" cy="731520"/>
          </a:xfrm>
          <a:noFill/>
        </p:spPr>
        <p:txBody>
          <a:bodyPr anchor="b" anchorCtr="0">
            <a:noAutofit/>
          </a:bodyPr>
          <a:lstStyle/>
          <a:p>
            <a:r>
              <a:rPr lang="en-US" dirty="0"/>
              <a:t>Data Analysis</a:t>
            </a:r>
          </a:p>
        </p:txBody>
      </p:sp>
      <p:sp>
        <p:nvSpPr>
          <p:cNvPr id="10" name="Content Placeholder 9">
            <a:extLst>
              <a:ext uri="{FF2B5EF4-FFF2-40B4-BE49-F238E27FC236}">
                <a16:creationId xmlns:a16="http://schemas.microsoft.com/office/drawing/2014/main" id="{19DA784D-F56F-1224-707E-9F882C4EB8A1}"/>
              </a:ext>
            </a:extLst>
          </p:cNvPr>
          <p:cNvSpPr>
            <a:spLocks noGrp="1"/>
          </p:cNvSpPr>
          <p:nvPr>
            <p:ph idx="14"/>
          </p:nvPr>
        </p:nvSpPr>
        <p:spPr>
          <a:xfrm>
            <a:off x="396240" y="1325880"/>
            <a:ext cx="4389120" cy="3901440"/>
          </a:xfrm>
        </p:spPr>
        <p:txBody>
          <a:bodyPr>
            <a:normAutofit/>
          </a:bodyPr>
          <a:lstStyle/>
          <a:p>
            <a:pPr marL="0" indent="0">
              <a:buNone/>
            </a:pPr>
            <a:r>
              <a:rPr lang="en-US" dirty="0"/>
              <a:t>Looking at the top 10 incidents and the total number of uninjured by Make.</a:t>
            </a:r>
          </a:p>
          <a:p>
            <a:pPr marL="0" indent="0">
              <a:buNone/>
            </a:pPr>
            <a:r>
              <a:rPr lang="en-US" dirty="0"/>
              <a:t>We can see that the highest number of incidents are seen by the Aircraft make </a:t>
            </a:r>
            <a:r>
              <a:rPr lang="en-US" b="1" dirty="0"/>
              <a:t>Cessna </a:t>
            </a:r>
            <a:r>
              <a:rPr lang="en-US" dirty="0"/>
              <a:t>this means they have a history of creating aircraft that has a high number of accidents and incidents.</a:t>
            </a:r>
          </a:p>
          <a:p>
            <a:pPr marL="0" indent="0">
              <a:buNone/>
            </a:pPr>
            <a:r>
              <a:rPr lang="en-US" dirty="0"/>
              <a:t>The highest number of Uninjured by Make is Boeing , this shows that although they are listed to have a high number of incidents, they also create strong planes that can leave a large number of survivors and therefore is less risky.</a:t>
            </a:r>
          </a:p>
        </p:txBody>
      </p:sp>
      <p:sp>
        <p:nvSpPr>
          <p:cNvPr id="3" name="Slide Number Placeholder 2">
            <a:extLst>
              <a:ext uri="{FF2B5EF4-FFF2-40B4-BE49-F238E27FC236}">
                <a16:creationId xmlns:a16="http://schemas.microsoft.com/office/drawing/2014/main" id="{ADDFE8A8-4537-F7A1-3BF9-834AEFE3EA1A}"/>
              </a:ext>
            </a:extLst>
          </p:cNvPr>
          <p:cNvSpPr>
            <a:spLocks noGrp="1"/>
          </p:cNvSpPr>
          <p:nvPr>
            <p:ph type="sldNum" sz="quarter" idx="12"/>
          </p:nvPr>
        </p:nvSpPr>
        <p:spPr/>
        <p:txBody>
          <a:bodyPr/>
          <a:lstStyle/>
          <a:p>
            <a:fld id="{CBD12358-51D2-46B3-9BDE-DF29528B9454}" type="slidenum">
              <a:rPr lang="en-US" smtClean="0"/>
              <a:t>7</a:t>
            </a:fld>
            <a:endParaRPr lang="en-US" dirty="0"/>
          </a:p>
        </p:txBody>
      </p:sp>
      <p:pic>
        <p:nvPicPr>
          <p:cNvPr id="7" name="Picture 6">
            <a:extLst>
              <a:ext uri="{FF2B5EF4-FFF2-40B4-BE49-F238E27FC236}">
                <a16:creationId xmlns:a16="http://schemas.microsoft.com/office/drawing/2014/main" id="{4E22F8A9-DD85-1A53-34C8-760D5FBB4F6F}"/>
              </a:ext>
            </a:extLst>
          </p:cNvPr>
          <p:cNvPicPr>
            <a:picLocks noChangeAspect="1"/>
          </p:cNvPicPr>
          <p:nvPr/>
        </p:nvPicPr>
        <p:blipFill>
          <a:blip r:embed="rId2"/>
          <a:stretch>
            <a:fillRect/>
          </a:stretch>
        </p:blipFill>
        <p:spPr>
          <a:xfrm>
            <a:off x="4785360" y="753907"/>
            <a:ext cx="3661549" cy="5509654"/>
          </a:xfrm>
          <a:prstGeom prst="rect">
            <a:avLst/>
          </a:prstGeom>
        </p:spPr>
      </p:pic>
      <p:pic>
        <p:nvPicPr>
          <p:cNvPr id="12" name="Picture 11">
            <a:extLst>
              <a:ext uri="{FF2B5EF4-FFF2-40B4-BE49-F238E27FC236}">
                <a16:creationId xmlns:a16="http://schemas.microsoft.com/office/drawing/2014/main" id="{CCCE5BBA-5724-D639-D380-515034F9E3E2}"/>
              </a:ext>
            </a:extLst>
          </p:cNvPr>
          <p:cNvPicPr>
            <a:picLocks noChangeAspect="1"/>
          </p:cNvPicPr>
          <p:nvPr/>
        </p:nvPicPr>
        <p:blipFill>
          <a:blip r:embed="rId3"/>
          <a:stretch>
            <a:fillRect/>
          </a:stretch>
        </p:blipFill>
        <p:spPr>
          <a:xfrm>
            <a:off x="8568829" y="746760"/>
            <a:ext cx="3470771" cy="5509654"/>
          </a:xfrm>
          <a:prstGeom prst="rect">
            <a:avLst/>
          </a:prstGeom>
        </p:spPr>
      </p:pic>
    </p:spTree>
    <p:extLst>
      <p:ext uri="{BB962C8B-B14F-4D97-AF65-F5344CB8AC3E}">
        <p14:creationId xmlns:p14="http://schemas.microsoft.com/office/powerpoint/2010/main" val="4259977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CB36C-E34A-233E-26EA-F9D5552D489D}"/>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713AFB4-A293-5D8E-1806-69ED84E5E81C}"/>
              </a:ext>
            </a:extLst>
          </p:cNvPr>
          <p:cNvSpPr>
            <a:spLocks noGrp="1"/>
          </p:cNvSpPr>
          <p:nvPr>
            <p:ph idx="14"/>
          </p:nvPr>
        </p:nvSpPr>
        <p:spPr>
          <a:xfrm>
            <a:off x="6013961" y="457041"/>
            <a:ext cx="5638800" cy="3901440"/>
          </a:xfrm>
        </p:spPr>
        <p:txBody>
          <a:bodyPr>
            <a:normAutofit/>
          </a:bodyPr>
          <a:lstStyle/>
          <a:p>
            <a:pPr marL="0" indent="0">
              <a:buNone/>
            </a:pPr>
            <a:r>
              <a:rPr lang="en-US" dirty="0"/>
              <a:t>When looking at the spread the majority if aircraft incidents are located in the USA and if the company is located here further research on the causes will need to be established.</a:t>
            </a:r>
          </a:p>
          <a:p>
            <a:pPr marL="0" indent="0">
              <a:buNone/>
            </a:pPr>
            <a:r>
              <a:rPr lang="en-US" dirty="0"/>
              <a:t>When looking at the year you will notice that the number of accidents has reduced overtime showing that safety measure in aircraft has increased.</a:t>
            </a:r>
          </a:p>
          <a:p>
            <a:pPr marL="0" indent="0">
              <a:buNone/>
            </a:pPr>
            <a:endParaRPr lang="en-US" dirty="0"/>
          </a:p>
        </p:txBody>
      </p:sp>
      <p:sp>
        <p:nvSpPr>
          <p:cNvPr id="3" name="Slide Number Placeholder 2">
            <a:extLst>
              <a:ext uri="{FF2B5EF4-FFF2-40B4-BE49-F238E27FC236}">
                <a16:creationId xmlns:a16="http://schemas.microsoft.com/office/drawing/2014/main" id="{BBEC25EA-0F8D-E3DB-BC13-06DCE9CB215C}"/>
              </a:ext>
            </a:extLst>
          </p:cNvPr>
          <p:cNvSpPr>
            <a:spLocks noGrp="1"/>
          </p:cNvSpPr>
          <p:nvPr>
            <p:ph type="sldNum" sz="quarter" idx="12"/>
          </p:nvPr>
        </p:nvSpPr>
        <p:spPr/>
        <p:txBody>
          <a:bodyPr/>
          <a:lstStyle/>
          <a:p>
            <a:fld id="{CBD12358-51D2-46B3-9BDE-DF29528B9454}" type="slidenum">
              <a:rPr lang="en-US" smtClean="0"/>
              <a:t>8</a:t>
            </a:fld>
            <a:endParaRPr lang="en-US" dirty="0"/>
          </a:p>
        </p:txBody>
      </p:sp>
      <p:pic>
        <p:nvPicPr>
          <p:cNvPr id="8" name="Picture 7">
            <a:extLst>
              <a:ext uri="{FF2B5EF4-FFF2-40B4-BE49-F238E27FC236}">
                <a16:creationId xmlns:a16="http://schemas.microsoft.com/office/drawing/2014/main" id="{38EEC9D5-0FEB-5F14-42CD-1E9DF087E5D7}"/>
              </a:ext>
            </a:extLst>
          </p:cNvPr>
          <p:cNvPicPr>
            <a:picLocks noChangeAspect="1"/>
          </p:cNvPicPr>
          <p:nvPr/>
        </p:nvPicPr>
        <p:blipFill>
          <a:blip r:embed="rId2"/>
          <a:stretch>
            <a:fillRect/>
          </a:stretch>
        </p:blipFill>
        <p:spPr>
          <a:xfrm>
            <a:off x="350520" y="338855"/>
            <a:ext cx="5440680" cy="6111096"/>
          </a:xfrm>
          <a:prstGeom prst="rect">
            <a:avLst/>
          </a:prstGeom>
        </p:spPr>
      </p:pic>
      <p:pic>
        <p:nvPicPr>
          <p:cNvPr id="9" name="Picture 8">
            <a:extLst>
              <a:ext uri="{FF2B5EF4-FFF2-40B4-BE49-F238E27FC236}">
                <a16:creationId xmlns:a16="http://schemas.microsoft.com/office/drawing/2014/main" id="{ECAEA76B-5F01-9FE0-3A8F-4DC3F103A42A}"/>
              </a:ext>
            </a:extLst>
          </p:cNvPr>
          <p:cNvPicPr>
            <a:picLocks noChangeAspect="1"/>
          </p:cNvPicPr>
          <p:nvPr/>
        </p:nvPicPr>
        <p:blipFill>
          <a:blip r:embed="rId3"/>
          <a:stretch>
            <a:fillRect/>
          </a:stretch>
        </p:blipFill>
        <p:spPr>
          <a:xfrm>
            <a:off x="5966885" y="2499042"/>
            <a:ext cx="6110389" cy="3901440"/>
          </a:xfrm>
          <a:prstGeom prst="rect">
            <a:avLst/>
          </a:prstGeom>
        </p:spPr>
      </p:pic>
    </p:spTree>
    <p:extLst>
      <p:ext uri="{BB962C8B-B14F-4D97-AF65-F5344CB8AC3E}">
        <p14:creationId xmlns:p14="http://schemas.microsoft.com/office/powerpoint/2010/main" val="2129015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914400" y="731520"/>
            <a:ext cx="7671816" cy="853440"/>
          </a:xfrm>
          <a:noFill/>
        </p:spPr>
        <p:txBody>
          <a:bodyPr anchor="b" anchorCtr="0">
            <a:noAutofit/>
          </a:bodyPr>
          <a:lstStyle/>
          <a:p>
            <a:r>
              <a:rPr lang="en-US" dirty="0"/>
              <a:t>Answer</a:t>
            </a:r>
          </a:p>
        </p:txBody>
      </p:sp>
      <p:sp>
        <p:nvSpPr>
          <p:cNvPr id="3" name="Slide Number Placeholder 2">
            <a:extLst>
              <a:ext uri="{FF2B5EF4-FFF2-40B4-BE49-F238E27FC236}">
                <a16:creationId xmlns:a16="http://schemas.microsoft.com/office/drawing/2014/main" id="{C5231D8C-5C7D-BFD9-19A4-7628C1400A37}"/>
              </a:ext>
            </a:extLst>
          </p:cNvPr>
          <p:cNvSpPr>
            <a:spLocks noGrp="1"/>
          </p:cNvSpPr>
          <p:nvPr>
            <p:ph type="sldNum" sz="quarter" idx="12"/>
          </p:nvPr>
        </p:nvSpPr>
        <p:spPr/>
        <p:txBody>
          <a:bodyPr/>
          <a:lstStyle/>
          <a:p>
            <a:fld id="{CBD12358-51D2-46B3-9BDE-DF29528B9454}" type="slidenum">
              <a:rPr lang="en-US" smtClean="0"/>
              <a:t>9</a:t>
            </a:fld>
            <a:endParaRPr lang="en-US" dirty="0"/>
          </a:p>
        </p:txBody>
      </p:sp>
      <p:sp>
        <p:nvSpPr>
          <p:cNvPr id="5" name="Content Placeholder 4">
            <a:extLst>
              <a:ext uri="{FF2B5EF4-FFF2-40B4-BE49-F238E27FC236}">
                <a16:creationId xmlns:a16="http://schemas.microsoft.com/office/drawing/2014/main" id="{1DBCCCC2-BBAA-A14E-C6FF-451FA6F82C39}"/>
              </a:ext>
            </a:extLst>
          </p:cNvPr>
          <p:cNvSpPr>
            <a:spLocks noGrp="1"/>
          </p:cNvSpPr>
          <p:nvPr>
            <p:ph idx="14"/>
          </p:nvPr>
        </p:nvSpPr>
        <p:spPr>
          <a:xfrm>
            <a:off x="914400" y="3200400"/>
            <a:ext cx="4160520" cy="2834640"/>
          </a:xfrm>
        </p:spPr>
        <p:txBody>
          <a:bodyPr/>
          <a:lstStyle/>
          <a:p>
            <a:pPr marL="0" indent="0">
              <a:buNone/>
            </a:pPr>
            <a:r>
              <a:rPr lang="en-US" dirty="0"/>
              <a:t>When looking at specifically airplane and filtering for the h Airplane the </a:t>
            </a:r>
            <a:r>
              <a:rPr lang="en-US" dirty="0" err="1"/>
              <a:t>boeing</a:t>
            </a:r>
            <a:r>
              <a:rPr lang="en-US" dirty="0"/>
              <a:t> 737-732 has the highest number of uninjured and so it is considered to be the strongest airplane in the business and therefore the lest risky.</a:t>
            </a:r>
          </a:p>
        </p:txBody>
      </p:sp>
      <p:pic>
        <p:nvPicPr>
          <p:cNvPr id="11" name="Picture 10">
            <a:extLst>
              <a:ext uri="{FF2B5EF4-FFF2-40B4-BE49-F238E27FC236}">
                <a16:creationId xmlns:a16="http://schemas.microsoft.com/office/drawing/2014/main" id="{B5AD3FB5-4366-CF56-FDA4-06C1CD0B0B77}"/>
              </a:ext>
            </a:extLst>
          </p:cNvPr>
          <p:cNvPicPr>
            <a:picLocks noChangeAspect="1"/>
          </p:cNvPicPr>
          <p:nvPr/>
        </p:nvPicPr>
        <p:blipFill>
          <a:blip r:embed="rId2"/>
          <a:stretch>
            <a:fillRect/>
          </a:stretch>
        </p:blipFill>
        <p:spPr>
          <a:xfrm>
            <a:off x="6280195" y="1034975"/>
            <a:ext cx="5372566" cy="5456393"/>
          </a:xfrm>
          <a:prstGeom prst="rect">
            <a:avLst/>
          </a:prstGeom>
        </p:spPr>
      </p:pic>
    </p:spTree>
    <p:extLst>
      <p:ext uri="{BB962C8B-B14F-4D97-AF65-F5344CB8AC3E}">
        <p14:creationId xmlns:p14="http://schemas.microsoft.com/office/powerpoint/2010/main" val="3604630649"/>
      </p:ext>
    </p:extLst>
  </p:cSld>
  <p:clrMapOvr>
    <a:masterClrMapping/>
  </p:clrMapOvr>
</p:sld>
</file>

<file path=ppt/theme/theme1.xml><?xml version="1.0" encoding="utf-8"?>
<a:theme xmlns:a="http://schemas.openxmlformats.org/drawingml/2006/main" name="Custom">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16">
      <a:majorFont>
        <a:latin typeface="Posterama"/>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TM9027928_win32_EF_v4" id="{FA821E7E-D625-4DCD-A30E-3216B54C8383}" vid="{DE28BE6C-8054-44B2-A92D-A1CAFC256BD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9897CAE-455D-42C9-A951-0C21BC1225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009351-EDD4-484E-ACD6-D50CCB137637}">
  <ds:schemaRefs>
    <ds:schemaRef ds:uri="http://schemas.microsoft.com/sharepoint/v3/contenttype/forms"/>
  </ds:schemaRefs>
</ds:datastoreItem>
</file>

<file path=customXml/itemProps3.xml><?xml version="1.0" encoding="utf-8"?>
<ds:datastoreItem xmlns:ds="http://schemas.openxmlformats.org/officeDocument/2006/customXml" ds:itemID="{C8DB3C62-858A-4A01-AFEF-21E0BB8CE26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79</TotalTime>
  <Words>810</Words>
  <Application>Microsoft Office PowerPoint</Application>
  <PresentationFormat>Widescreen</PresentationFormat>
  <Paragraphs>64</Paragraphs>
  <Slides>12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等线</vt:lpstr>
      <vt:lpstr>Abadi</vt:lpstr>
      <vt:lpstr>Arial</vt:lpstr>
      <vt:lpstr>Calibri</vt:lpstr>
      <vt:lpstr>Posterama</vt:lpstr>
      <vt:lpstr>Posterama Text SemiBold</vt:lpstr>
      <vt:lpstr>Custom</vt:lpstr>
      <vt:lpstr>AirCraft Risk Analysis</vt:lpstr>
      <vt:lpstr>Overview </vt:lpstr>
      <vt:lpstr>Business Understanding and Goals</vt:lpstr>
      <vt:lpstr>Data Understanding</vt:lpstr>
      <vt:lpstr>Data Understanding</vt:lpstr>
      <vt:lpstr>Data Analysis</vt:lpstr>
      <vt:lpstr>Data Analysis</vt:lpstr>
      <vt:lpstr>PowerPoint Presentation</vt:lpstr>
      <vt:lpstr>Answer</vt:lpstr>
      <vt:lpstr>Recommendations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Michelle Chekwooti</dc:creator>
  <cp:lastModifiedBy>Michelle Chekwooti</cp:lastModifiedBy>
  <cp:revision>4</cp:revision>
  <dcterms:created xsi:type="dcterms:W3CDTF">2025-02-11T16:26:36Z</dcterms:created>
  <dcterms:modified xsi:type="dcterms:W3CDTF">2025-02-11T17:58:29Z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